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Lst>
  <p:notesMasterIdLst>
    <p:notesMasterId r:id="rId22"/>
  </p:notesMasterIdLst>
  <p:handoutMasterIdLst>
    <p:handoutMasterId r:id="rId23"/>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ADE4B-1C19-4CBB-8973-9789EECF58EB}" v="28" dt="2022-03-03T20:59:34.795"/>
    <p1510:client id="{DDFD2CE3-564D-4F05-9666-CB1B8ADB2081}" v="197" dt="2022-03-03T22:11:18.060"/>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5" autoAdjust="0"/>
  </p:normalViewPr>
  <p:slideViewPr>
    <p:cSldViewPr snapToGrid="0">
      <p:cViewPr varScale="1">
        <p:scale>
          <a:sx n="108" d="100"/>
          <a:sy n="108" d="100"/>
        </p:scale>
        <p:origin x="72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96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met ubur" userId="319fce97865edd07" providerId="Windows Live" clId="Web-{DDFD2CE3-564D-4F05-9666-CB1B8ADB2081}"/>
    <pc:docChg chg="addSld delSld modSld">
      <pc:chgData name="mehmet ubur" userId="319fce97865edd07" providerId="Windows Live" clId="Web-{DDFD2CE3-564D-4F05-9666-CB1B8ADB2081}" dt="2022-03-03T22:11:55.404" v="308" actId="14100"/>
      <pc:docMkLst>
        <pc:docMk/>
      </pc:docMkLst>
      <pc:sldChg chg="addSp delSp modSp">
        <pc:chgData name="mehmet ubur" userId="319fce97865edd07" providerId="Windows Live" clId="Web-{DDFD2CE3-564D-4F05-9666-CB1B8ADB2081}" dt="2022-03-03T21:32:59.531" v="0"/>
        <pc:sldMkLst>
          <pc:docMk/>
          <pc:sldMk cId="553726541" sldId="256"/>
        </pc:sldMkLst>
        <pc:spChg chg="del">
          <ac:chgData name="mehmet ubur" userId="319fce97865edd07" providerId="Windows Live" clId="Web-{DDFD2CE3-564D-4F05-9666-CB1B8ADB2081}" dt="2022-03-03T21:32:59.531" v="0"/>
          <ac:spMkLst>
            <pc:docMk/>
            <pc:sldMk cId="553726541" sldId="256"/>
            <ac:spMk id="27" creationId="{3E5E751B-5852-4839-83B3-6F79F8E83673}"/>
          </ac:spMkLst>
        </pc:spChg>
        <pc:spChg chg="del">
          <ac:chgData name="mehmet ubur" userId="319fce97865edd07" providerId="Windows Live" clId="Web-{DDFD2CE3-564D-4F05-9666-CB1B8ADB2081}" dt="2022-03-03T21:32:59.531" v="0"/>
          <ac:spMkLst>
            <pc:docMk/>
            <pc:sldMk cId="553726541" sldId="256"/>
            <ac:spMk id="29" creationId="{428B6687-5D8A-41C9-A626-A8C2CBFD8491}"/>
          </ac:spMkLst>
        </pc:spChg>
        <pc:spChg chg="del">
          <ac:chgData name="mehmet ubur" userId="319fce97865edd07" providerId="Windows Live" clId="Web-{DDFD2CE3-564D-4F05-9666-CB1B8ADB2081}" dt="2022-03-03T21:32:59.531" v="0"/>
          <ac:spMkLst>
            <pc:docMk/>
            <pc:sldMk cId="553726541" sldId="256"/>
            <ac:spMk id="37" creationId="{D9F678FF-4541-4601-B506-CC0A4AC9695B}"/>
          </ac:spMkLst>
        </pc:spChg>
        <pc:spChg chg="add">
          <ac:chgData name="mehmet ubur" userId="319fce97865edd07" providerId="Windows Live" clId="Web-{DDFD2CE3-564D-4F05-9666-CB1B8ADB2081}" dt="2022-03-03T21:32:59.531" v="0"/>
          <ac:spMkLst>
            <pc:docMk/>
            <pc:sldMk cId="553726541" sldId="256"/>
            <ac:spMk id="42" creationId="{3E5E751B-5852-4839-83B3-6F79F8E83673}"/>
          </ac:spMkLst>
        </pc:spChg>
        <pc:spChg chg="add">
          <ac:chgData name="mehmet ubur" userId="319fce97865edd07" providerId="Windows Live" clId="Web-{DDFD2CE3-564D-4F05-9666-CB1B8ADB2081}" dt="2022-03-03T21:32:59.531" v="0"/>
          <ac:spMkLst>
            <pc:docMk/>
            <pc:sldMk cId="553726541" sldId="256"/>
            <ac:spMk id="44" creationId="{428B6687-5D8A-41C9-A626-A8C2CBFD8491}"/>
          </ac:spMkLst>
        </pc:spChg>
        <pc:spChg chg="add">
          <ac:chgData name="mehmet ubur" userId="319fce97865edd07" providerId="Windows Live" clId="Web-{DDFD2CE3-564D-4F05-9666-CB1B8ADB2081}" dt="2022-03-03T21:32:59.531" v="0"/>
          <ac:spMkLst>
            <pc:docMk/>
            <pc:sldMk cId="553726541" sldId="256"/>
            <ac:spMk id="46" creationId="{F939C530-AFE7-4C51-B999-86DC5F3F7F7D}"/>
          </ac:spMkLst>
        </pc:spChg>
        <pc:spChg chg="add">
          <ac:chgData name="mehmet ubur" userId="319fce97865edd07" providerId="Windows Live" clId="Web-{DDFD2CE3-564D-4F05-9666-CB1B8ADB2081}" dt="2022-03-03T21:32:59.531" v="0"/>
          <ac:spMkLst>
            <pc:docMk/>
            <pc:sldMk cId="553726541" sldId="256"/>
            <ac:spMk id="58" creationId="{D9F678FF-4541-4601-B506-CC0A4AC9695B}"/>
          </ac:spMkLst>
        </pc:spChg>
        <pc:grpChg chg="del">
          <ac:chgData name="mehmet ubur" userId="319fce97865edd07" providerId="Windows Live" clId="Web-{DDFD2CE3-564D-4F05-9666-CB1B8ADB2081}" dt="2022-03-03T21:32:59.531" v="0"/>
          <ac:grpSpMkLst>
            <pc:docMk/>
            <pc:sldMk cId="553726541" sldId="256"/>
            <ac:grpSpMk id="31" creationId="{B266E3AF-DA0F-4681-AA9E-0E44343B0B5A}"/>
          </ac:grpSpMkLst>
        </pc:grpChg>
        <pc:grpChg chg="add">
          <ac:chgData name="mehmet ubur" userId="319fce97865edd07" providerId="Windows Live" clId="Web-{DDFD2CE3-564D-4F05-9666-CB1B8ADB2081}" dt="2022-03-03T21:32:59.531" v="0"/>
          <ac:grpSpMkLst>
            <pc:docMk/>
            <pc:sldMk cId="553726541" sldId="256"/>
            <ac:grpSpMk id="48" creationId="{FA46C9AF-BCA5-42E7-9621-5328A3EA45BC}"/>
          </ac:grpSpMkLst>
        </pc:grpChg>
        <pc:picChg chg="mod ord">
          <ac:chgData name="mehmet ubur" userId="319fce97865edd07" providerId="Windows Live" clId="Web-{DDFD2CE3-564D-4F05-9666-CB1B8ADB2081}" dt="2022-03-03T21:32:59.531" v="0"/>
          <ac:picMkLst>
            <pc:docMk/>
            <pc:sldMk cId="553726541" sldId="256"/>
            <ac:picMk id="4" creationId="{F821569D-73C3-473A-9164-F0FE14FD3CFD}"/>
          </ac:picMkLst>
        </pc:picChg>
        <pc:picChg chg="mod">
          <ac:chgData name="mehmet ubur" userId="319fce97865edd07" providerId="Windows Live" clId="Web-{DDFD2CE3-564D-4F05-9666-CB1B8ADB2081}" dt="2022-03-03T21:32:59.531" v="0"/>
          <ac:picMkLst>
            <pc:docMk/>
            <pc:sldMk cId="553726541" sldId="256"/>
            <ac:picMk id="5" creationId="{896ED507-ABCD-44B3-8A47-DF616FCB1EF0}"/>
          </ac:picMkLst>
        </pc:picChg>
        <pc:picChg chg="mod">
          <ac:chgData name="mehmet ubur" userId="319fce97865edd07" providerId="Windows Live" clId="Web-{DDFD2CE3-564D-4F05-9666-CB1B8ADB2081}" dt="2022-03-03T21:32:59.531" v="0"/>
          <ac:picMkLst>
            <pc:docMk/>
            <pc:sldMk cId="553726541" sldId="256"/>
            <ac:picMk id="6" creationId="{D16407D4-CC77-45F7-AA16-41DACC0F05C5}"/>
          </ac:picMkLst>
        </pc:picChg>
        <pc:picChg chg="mod">
          <ac:chgData name="mehmet ubur" userId="319fce97865edd07" providerId="Windows Live" clId="Web-{DDFD2CE3-564D-4F05-9666-CB1B8ADB2081}" dt="2022-03-03T21:32:59.531" v="0"/>
          <ac:picMkLst>
            <pc:docMk/>
            <pc:sldMk cId="553726541" sldId="256"/>
            <ac:picMk id="7" creationId="{632058C4-9038-4B33-9B06-EB5D4D580C4A}"/>
          </ac:picMkLst>
        </pc:picChg>
      </pc:sldChg>
      <pc:sldChg chg="modSp new">
        <pc:chgData name="mehmet ubur" userId="319fce97865edd07" providerId="Windows Live" clId="Web-{DDFD2CE3-564D-4F05-9666-CB1B8ADB2081}" dt="2022-03-03T21:36:14.208" v="20" actId="20577"/>
        <pc:sldMkLst>
          <pc:docMk/>
          <pc:sldMk cId="4144733875" sldId="257"/>
        </pc:sldMkLst>
        <pc:spChg chg="mod">
          <ac:chgData name="mehmet ubur" userId="319fce97865edd07" providerId="Windows Live" clId="Web-{DDFD2CE3-564D-4F05-9666-CB1B8ADB2081}" dt="2022-03-03T21:35:50.957" v="18" actId="20577"/>
          <ac:spMkLst>
            <pc:docMk/>
            <pc:sldMk cId="4144733875" sldId="257"/>
            <ac:spMk id="2" creationId="{07F4E8AA-EF49-4E38-B906-8DA6215F2F9F}"/>
          </ac:spMkLst>
        </pc:spChg>
        <pc:spChg chg="mod">
          <ac:chgData name="mehmet ubur" userId="319fce97865edd07" providerId="Windows Live" clId="Web-{DDFD2CE3-564D-4F05-9666-CB1B8ADB2081}" dt="2022-03-03T21:36:14.208" v="20" actId="20577"/>
          <ac:spMkLst>
            <pc:docMk/>
            <pc:sldMk cId="4144733875" sldId="257"/>
            <ac:spMk id="3" creationId="{CADB9CDB-9D24-4791-8CA1-BCA8DBD38AAB}"/>
          </ac:spMkLst>
        </pc:spChg>
      </pc:sldChg>
      <pc:sldChg chg="addSp delSp modSp new mod setBg">
        <pc:chgData name="mehmet ubur" userId="319fce97865edd07" providerId="Windows Live" clId="Web-{DDFD2CE3-564D-4F05-9666-CB1B8ADB2081}" dt="2022-03-03T21:39:23.385" v="87"/>
        <pc:sldMkLst>
          <pc:docMk/>
          <pc:sldMk cId="1802149260" sldId="258"/>
        </pc:sldMkLst>
        <pc:spChg chg="mod">
          <ac:chgData name="mehmet ubur" userId="319fce97865edd07" providerId="Windows Live" clId="Web-{DDFD2CE3-564D-4F05-9666-CB1B8ADB2081}" dt="2022-03-03T21:39:23.385" v="87"/>
          <ac:spMkLst>
            <pc:docMk/>
            <pc:sldMk cId="1802149260" sldId="258"/>
            <ac:spMk id="2" creationId="{B32DAC21-5C5D-4B1F-B1AF-5B5A998FE930}"/>
          </ac:spMkLst>
        </pc:spChg>
        <pc:spChg chg="del">
          <ac:chgData name="mehmet ubur" userId="319fce97865edd07" providerId="Windows Live" clId="Web-{DDFD2CE3-564D-4F05-9666-CB1B8ADB2081}" dt="2022-03-03T21:36:40.146" v="22"/>
          <ac:spMkLst>
            <pc:docMk/>
            <pc:sldMk cId="1802149260" sldId="258"/>
            <ac:spMk id="3" creationId="{D887EA0D-5A3E-48FC-9F08-C5EC50B7108A}"/>
          </ac:spMkLst>
        </pc:spChg>
        <pc:spChg chg="add">
          <ac:chgData name="mehmet ubur" userId="319fce97865edd07" providerId="Windows Live" clId="Web-{DDFD2CE3-564D-4F05-9666-CB1B8ADB2081}" dt="2022-03-03T21:39:23.385" v="87"/>
          <ac:spMkLst>
            <pc:docMk/>
            <pc:sldMk cId="1802149260" sldId="258"/>
            <ac:spMk id="9" creationId="{973CFC7D-374D-4D67-8994-8DA9D4E23B62}"/>
          </ac:spMkLst>
        </pc:spChg>
        <pc:spChg chg="add">
          <ac:chgData name="mehmet ubur" userId="319fce97865edd07" providerId="Windows Live" clId="Web-{DDFD2CE3-564D-4F05-9666-CB1B8ADB2081}" dt="2022-03-03T21:39:23.385" v="87"/>
          <ac:spMkLst>
            <pc:docMk/>
            <pc:sldMk cId="1802149260" sldId="258"/>
            <ac:spMk id="11" creationId="{8F7FA731-5B6E-499C-926D-C2D2D4946616}"/>
          </ac:spMkLst>
        </pc:spChg>
        <pc:spChg chg="add">
          <ac:chgData name="mehmet ubur" userId="319fce97865edd07" providerId="Windows Live" clId="Web-{DDFD2CE3-564D-4F05-9666-CB1B8ADB2081}" dt="2022-03-03T21:39:23.385" v="87"/>
          <ac:spMkLst>
            <pc:docMk/>
            <pc:sldMk cId="1802149260" sldId="258"/>
            <ac:spMk id="21" creationId="{8592B821-10D5-48C0-8022-A904844B7FF4}"/>
          </ac:spMkLst>
        </pc:spChg>
        <pc:grpChg chg="add">
          <ac:chgData name="mehmet ubur" userId="319fce97865edd07" providerId="Windows Live" clId="Web-{DDFD2CE3-564D-4F05-9666-CB1B8ADB2081}" dt="2022-03-03T21:39:23.385" v="87"/>
          <ac:grpSpMkLst>
            <pc:docMk/>
            <pc:sldMk cId="1802149260" sldId="258"/>
            <ac:grpSpMk id="13" creationId="{B86AF8CF-633E-412E-96E3-67B7B963249A}"/>
          </ac:grpSpMkLst>
        </pc:grpChg>
        <pc:graphicFrameChg chg="add mod ord modGraphic">
          <ac:chgData name="mehmet ubur" userId="319fce97865edd07" providerId="Windows Live" clId="Web-{DDFD2CE3-564D-4F05-9666-CB1B8ADB2081}" dt="2022-03-03T21:39:23.385" v="87"/>
          <ac:graphicFrameMkLst>
            <pc:docMk/>
            <pc:sldMk cId="1802149260" sldId="258"/>
            <ac:graphicFrameMk id="4" creationId="{15BE343A-CBF0-408F-8267-03414B19CC0C}"/>
          </ac:graphicFrameMkLst>
        </pc:graphicFrameChg>
      </pc:sldChg>
      <pc:sldChg chg="addSp delSp modSp new mod setBg">
        <pc:chgData name="mehmet ubur" userId="319fce97865edd07" providerId="Windows Live" clId="Web-{DDFD2CE3-564D-4F05-9666-CB1B8ADB2081}" dt="2022-03-03T21:41:38.232" v="101"/>
        <pc:sldMkLst>
          <pc:docMk/>
          <pc:sldMk cId="4037657534" sldId="259"/>
        </pc:sldMkLst>
        <pc:spChg chg="mod">
          <ac:chgData name="mehmet ubur" userId="319fce97865edd07" providerId="Windows Live" clId="Web-{DDFD2CE3-564D-4F05-9666-CB1B8ADB2081}" dt="2022-03-03T21:41:38.232" v="101"/>
          <ac:spMkLst>
            <pc:docMk/>
            <pc:sldMk cId="4037657534" sldId="259"/>
            <ac:spMk id="2" creationId="{C6CC78CE-FB82-45B2-AB9D-7B6B8E4457B5}"/>
          </ac:spMkLst>
        </pc:spChg>
        <pc:spChg chg="mod">
          <ac:chgData name="mehmet ubur" userId="319fce97865edd07" providerId="Windows Live" clId="Web-{DDFD2CE3-564D-4F05-9666-CB1B8ADB2081}" dt="2022-03-03T21:41:38.232" v="101"/>
          <ac:spMkLst>
            <pc:docMk/>
            <pc:sldMk cId="4037657534" sldId="259"/>
            <ac:spMk id="3" creationId="{5F912EB9-D01E-4756-94AD-2CD39CBFEEFF}"/>
          </ac:spMkLst>
        </pc:spChg>
        <pc:spChg chg="add">
          <ac:chgData name="mehmet ubur" userId="319fce97865edd07" providerId="Windows Live" clId="Web-{DDFD2CE3-564D-4F05-9666-CB1B8ADB2081}" dt="2022-03-03T21:41:38.232" v="101"/>
          <ac:spMkLst>
            <pc:docMk/>
            <pc:sldMk cId="4037657534" sldId="259"/>
            <ac:spMk id="6" creationId="{03AE087C-11E2-4305-9282-D7F122FE726E}"/>
          </ac:spMkLst>
        </pc:spChg>
        <pc:spChg chg="add del">
          <ac:chgData name="mehmet ubur" userId="319fce97865edd07" providerId="Windows Live" clId="Web-{DDFD2CE3-564D-4F05-9666-CB1B8ADB2081}" dt="2022-03-03T21:41:38.201" v="100"/>
          <ac:spMkLst>
            <pc:docMk/>
            <pc:sldMk cId="4037657534" sldId="259"/>
            <ac:spMk id="9" creationId="{03AE087C-11E2-4305-9282-D7F122FE726E}"/>
          </ac:spMkLst>
        </pc:spChg>
        <pc:grpChg chg="add">
          <ac:chgData name="mehmet ubur" userId="319fce97865edd07" providerId="Windows Live" clId="Web-{DDFD2CE3-564D-4F05-9666-CB1B8ADB2081}" dt="2022-03-03T21:41:38.232" v="101"/>
          <ac:grpSpMkLst>
            <pc:docMk/>
            <pc:sldMk cId="4037657534" sldId="259"/>
            <ac:grpSpMk id="8" creationId="{6ACF365D-F104-414F-93C3-D9F568808E0D}"/>
          </ac:grpSpMkLst>
        </pc:grpChg>
        <pc:grpChg chg="add del">
          <ac:chgData name="mehmet ubur" userId="319fce97865edd07" providerId="Windows Live" clId="Web-{DDFD2CE3-564D-4F05-9666-CB1B8ADB2081}" dt="2022-03-03T21:41:38.201" v="100"/>
          <ac:grpSpMkLst>
            <pc:docMk/>
            <pc:sldMk cId="4037657534" sldId="259"/>
            <ac:grpSpMk id="11" creationId="{7CECCFA5-40A0-4B37-8B7B-D912C28A15C3}"/>
          </ac:grpSpMkLst>
        </pc:grpChg>
        <pc:picChg chg="add del">
          <ac:chgData name="mehmet ubur" userId="319fce97865edd07" providerId="Windows Live" clId="Web-{DDFD2CE3-564D-4F05-9666-CB1B8ADB2081}" dt="2022-03-03T21:41:38.201" v="100"/>
          <ac:picMkLst>
            <pc:docMk/>
            <pc:sldMk cId="4037657534" sldId="259"/>
            <ac:picMk id="5" creationId="{CBFDB04A-9EE5-4FAF-B73D-DB3823C34E70}"/>
          </ac:picMkLst>
        </pc:picChg>
        <pc:picChg chg="add">
          <ac:chgData name="mehmet ubur" userId="319fce97865edd07" providerId="Windows Live" clId="Web-{DDFD2CE3-564D-4F05-9666-CB1B8ADB2081}" dt="2022-03-03T21:41:38.232" v="101"/>
          <ac:picMkLst>
            <pc:docMk/>
            <pc:sldMk cId="4037657534" sldId="259"/>
            <ac:picMk id="7" creationId="{43B13745-C624-42AF-8569-CF762FD0C51B}"/>
          </ac:picMkLst>
        </pc:picChg>
      </pc:sldChg>
      <pc:sldChg chg="addSp modSp new mod setBg">
        <pc:chgData name="mehmet ubur" userId="319fce97865edd07" providerId="Windows Live" clId="Web-{DDFD2CE3-564D-4F05-9666-CB1B8ADB2081}" dt="2022-03-03T21:42:25.155" v="114"/>
        <pc:sldMkLst>
          <pc:docMk/>
          <pc:sldMk cId="893883402" sldId="260"/>
        </pc:sldMkLst>
        <pc:spChg chg="mod">
          <ac:chgData name="mehmet ubur" userId="319fce97865edd07" providerId="Windows Live" clId="Web-{DDFD2CE3-564D-4F05-9666-CB1B8ADB2081}" dt="2022-03-03T21:42:25.155" v="114"/>
          <ac:spMkLst>
            <pc:docMk/>
            <pc:sldMk cId="893883402" sldId="260"/>
            <ac:spMk id="2" creationId="{36E146FA-FB87-4C7D-88A4-E64414E22B00}"/>
          </ac:spMkLst>
        </pc:spChg>
        <pc:spChg chg="mod">
          <ac:chgData name="mehmet ubur" userId="319fce97865edd07" providerId="Windows Live" clId="Web-{DDFD2CE3-564D-4F05-9666-CB1B8ADB2081}" dt="2022-03-03T21:42:25.155" v="114"/>
          <ac:spMkLst>
            <pc:docMk/>
            <pc:sldMk cId="893883402" sldId="260"/>
            <ac:spMk id="3" creationId="{A8E84FDE-72C3-4927-8F89-87CB697533C7}"/>
          </ac:spMkLst>
        </pc:spChg>
        <pc:spChg chg="add">
          <ac:chgData name="mehmet ubur" userId="319fce97865edd07" providerId="Windows Live" clId="Web-{DDFD2CE3-564D-4F05-9666-CB1B8ADB2081}" dt="2022-03-03T21:42:25.155" v="114"/>
          <ac:spMkLst>
            <pc:docMk/>
            <pc:sldMk cId="893883402" sldId="260"/>
            <ac:spMk id="9" creationId="{03AE087C-11E2-4305-9282-D7F122FE726E}"/>
          </ac:spMkLst>
        </pc:spChg>
        <pc:grpChg chg="add">
          <ac:chgData name="mehmet ubur" userId="319fce97865edd07" providerId="Windows Live" clId="Web-{DDFD2CE3-564D-4F05-9666-CB1B8ADB2081}" dt="2022-03-03T21:42:25.155" v="114"/>
          <ac:grpSpMkLst>
            <pc:docMk/>
            <pc:sldMk cId="893883402" sldId="260"/>
            <ac:grpSpMk id="11" creationId="{6ACF365D-F104-414F-93C3-D9F568808E0D}"/>
          </ac:grpSpMkLst>
        </pc:grpChg>
        <pc:picChg chg="add">
          <ac:chgData name="mehmet ubur" userId="319fce97865edd07" providerId="Windows Live" clId="Web-{DDFD2CE3-564D-4F05-9666-CB1B8ADB2081}" dt="2022-03-03T21:42:25.155" v="114"/>
          <ac:picMkLst>
            <pc:docMk/>
            <pc:sldMk cId="893883402" sldId="260"/>
            <ac:picMk id="5" creationId="{867EDC87-8975-4382-AFCA-4FEAEBF90EFD}"/>
          </ac:picMkLst>
        </pc:picChg>
      </pc:sldChg>
      <pc:sldChg chg="addSp modSp new mod setBg">
        <pc:chgData name="mehmet ubur" userId="319fce97865edd07" providerId="Windows Live" clId="Web-{DDFD2CE3-564D-4F05-9666-CB1B8ADB2081}" dt="2022-03-03T21:43:03.594" v="124"/>
        <pc:sldMkLst>
          <pc:docMk/>
          <pc:sldMk cId="1516907377" sldId="261"/>
        </pc:sldMkLst>
        <pc:spChg chg="mod">
          <ac:chgData name="mehmet ubur" userId="319fce97865edd07" providerId="Windows Live" clId="Web-{DDFD2CE3-564D-4F05-9666-CB1B8ADB2081}" dt="2022-03-03T21:43:03.594" v="124"/>
          <ac:spMkLst>
            <pc:docMk/>
            <pc:sldMk cId="1516907377" sldId="261"/>
            <ac:spMk id="2" creationId="{54EA8C86-D2B3-45F9-80B6-A2DADF6E039D}"/>
          </ac:spMkLst>
        </pc:spChg>
        <pc:spChg chg="mod">
          <ac:chgData name="mehmet ubur" userId="319fce97865edd07" providerId="Windows Live" clId="Web-{DDFD2CE3-564D-4F05-9666-CB1B8ADB2081}" dt="2022-03-03T21:43:03.594" v="124"/>
          <ac:spMkLst>
            <pc:docMk/>
            <pc:sldMk cId="1516907377" sldId="261"/>
            <ac:spMk id="3" creationId="{B7FF99F6-9E96-4893-9A94-2867FB75A6BB}"/>
          </ac:spMkLst>
        </pc:spChg>
        <pc:spChg chg="add">
          <ac:chgData name="mehmet ubur" userId="319fce97865edd07" providerId="Windows Live" clId="Web-{DDFD2CE3-564D-4F05-9666-CB1B8ADB2081}" dt="2022-03-03T21:43:03.594" v="124"/>
          <ac:spMkLst>
            <pc:docMk/>
            <pc:sldMk cId="1516907377" sldId="261"/>
            <ac:spMk id="9" creationId="{03AE087C-11E2-4305-9282-D7F122FE726E}"/>
          </ac:spMkLst>
        </pc:spChg>
        <pc:grpChg chg="add">
          <ac:chgData name="mehmet ubur" userId="319fce97865edd07" providerId="Windows Live" clId="Web-{DDFD2CE3-564D-4F05-9666-CB1B8ADB2081}" dt="2022-03-03T21:43:03.594" v="124"/>
          <ac:grpSpMkLst>
            <pc:docMk/>
            <pc:sldMk cId="1516907377" sldId="261"/>
            <ac:grpSpMk id="11" creationId="{7CECCFA5-40A0-4B37-8B7B-D912C28A15C3}"/>
          </ac:grpSpMkLst>
        </pc:grpChg>
        <pc:picChg chg="add">
          <ac:chgData name="mehmet ubur" userId="319fce97865edd07" providerId="Windows Live" clId="Web-{DDFD2CE3-564D-4F05-9666-CB1B8ADB2081}" dt="2022-03-03T21:43:03.594" v="124"/>
          <ac:picMkLst>
            <pc:docMk/>
            <pc:sldMk cId="1516907377" sldId="261"/>
            <ac:picMk id="5" creationId="{30BA23B2-8956-4899-A98F-D6D533412A2D}"/>
          </ac:picMkLst>
        </pc:picChg>
      </pc:sldChg>
      <pc:sldChg chg="modSp new">
        <pc:chgData name="mehmet ubur" userId="319fce97865edd07" providerId="Windows Live" clId="Web-{DDFD2CE3-564D-4F05-9666-CB1B8ADB2081}" dt="2022-03-03T21:44:09.580" v="134" actId="20577"/>
        <pc:sldMkLst>
          <pc:docMk/>
          <pc:sldMk cId="1124059128" sldId="262"/>
        </pc:sldMkLst>
        <pc:spChg chg="mod">
          <ac:chgData name="mehmet ubur" userId="319fce97865edd07" providerId="Windows Live" clId="Web-{DDFD2CE3-564D-4F05-9666-CB1B8ADB2081}" dt="2022-03-03T21:43:32.422" v="132" actId="20577"/>
          <ac:spMkLst>
            <pc:docMk/>
            <pc:sldMk cId="1124059128" sldId="262"/>
            <ac:spMk id="2" creationId="{D3634F51-B4D2-4402-81B1-D1A8A5447E84}"/>
          </ac:spMkLst>
        </pc:spChg>
        <pc:spChg chg="mod">
          <ac:chgData name="mehmet ubur" userId="319fce97865edd07" providerId="Windows Live" clId="Web-{DDFD2CE3-564D-4F05-9666-CB1B8ADB2081}" dt="2022-03-03T21:44:09.580" v="134" actId="20577"/>
          <ac:spMkLst>
            <pc:docMk/>
            <pc:sldMk cId="1124059128" sldId="262"/>
            <ac:spMk id="3" creationId="{6ADE8F12-085B-436A-B676-ECCB4A242F65}"/>
          </ac:spMkLst>
        </pc:spChg>
      </pc:sldChg>
      <pc:sldChg chg="addSp modSp new mod setBg">
        <pc:chgData name="mehmet ubur" userId="319fce97865edd07" providerId="Windows Live" clId="Web-{DDFD2CE3-564D-4F05-9666-CB1B8ADB2081}" dt="2022-03-03T21:44:57.956" v="150"/>
        <pc:sldMkLst>
          <pc:docMk/>
          <pc:sldMk cId="1575148109" sldId="263"/>
        </pc:sldMkLst>
        <pc:spChg chg="mod">
          <ac:chgData name="mehmet ubur" userId="319fce97865edd07" providerId="Windows Live" clId="Web-{DDFD2CE3-564D-4F05-9666-CB1B8ADB2081}" dt="2022-03-03T21:44:57.956" v="150"/>
          <ac:spMkLst>
            <pc:docMk/>
            <pc:sldMk cId="1575148109" sldId="263"/>
            <ac:spMk id="2" creationId="{83D6C3C7-E29B-4758-8102-55453DA5894A}"/>
          </ac:spMkLst>
        </pc:spChg>
        <pc:spChg chg="mod">
          <ac:chgData name="mehmet ubur" userId="319fce97865edd07" providerId="Windows Live" clId="Web-{DDFD2CE3-564D-4F05-9666-CB1B8ADB2081}" dt="2022-03-03T21:44:57.956" v="150"/>
          <ac:spMkLst>
            <pc:docMk/>
            <pc:sldMk cId="1575148109" sldId="263"/>
            <ac:spMk id="3" creationId="{212A18C6-1DDD-4488-A5BE-A861AC183D6F}"/>
          </ac:spMkLst>
        </pc:spChg>
        <pc:spChg chg="add">
          <ac:chgData name="mehmet ubur" userId="319fce97865edd07" providerId="Windows Live" clId="Web-{DDFD2CE3-564D-4F05-9666-CB1B8ADB2081}" dt="2022-03-03T21:44:57.956" v="150"/>
          <ac:spMkLst>
            <pc:docMk/>
            <pc:sldMk cId="1575148109" sldId="263"/>
            <ac:spMk id="9" creationId="{03AE087C-11E2-4305-9282-D7F122FE726E}"/>
          </ac:spMkLst>
        </pc:spChg>
        <pc:grpChg chg="add">
          <ac:chgData name="mehmet ubur" userId="319fce97865edd07" providerId="Windows Live" clId="Web-{DDFD2CE3-564D-4F05-9666-CB1B8ADB2081}" dt="2022-03-03T21:44:57.956" v="150"/>
          <ac:grpSpMkLst>
            <pc:docMk/>
            <pc:sldMk cId="1575148109" sldId="263"/>
            <ac:grpSpMk id="11" creationId="{7CECCFA5-40A0-4B37-8B7B-D912C28A15C3}"/>
          </ac:grpSpMkLst>
        </pc:grpChg>
        <pc:picChg chg="add">
          <ac:chgData name="mehmet ubur" userId="319fce97865edd07" providerId="Windows Live" clId="Web-{DDFD2CE3-564D-4F05-9666-CB1B8ADB2081}" dt="2022-03-03T21:44:57.956" v="150"/>
          <ac:picMkLst>
            <pc:docMk/>
            <pc:sldMk cId="1575148109" sldId="263"/>
            <ac:picMk id="5" creationId="{A3CB0FC4-271E-4971-8C31-312DE1576240}"/>
          </ac:picMkLst>
        </pc:picChg>
      </pc:sldChg>
      <pc:sldChg chg="addSp delSp modSp new mod setBg">
        <pc:chgData name="mehmet ubur" userId="319fce97865edd07" providerId="Windows Live" clId="Web-{DDFD2CE3-564D-4F05-9666-CB1B8ADB2081}" dt="2022-03-03T21:46:34.677" v="159"/>
        <pc:sldMkLst>
          <pc:docMk/>
          <pc:sldMk cId="3051708524" sldId="264"/>
        </pc:sldMkLst>
        <pc:spChg chg="mod">
          <ac:chgData name="mehmet ubur" userId="319fce97865edd07" providerId="Windows Live" clId="Web-{DDFD2CE3-564D-4F05-9666-CB1B8ADB2081}" dt="2022-03-03T21:46:34.677" v="159"/>
          <ac:spMkLst>
            <pc:docMk/>
            <pc:sldMk cId="3051708524" sldId="264"/>
            <ac:spMk id="2" creationId="{FC5D7417-C799-4FF5-8E28-E40C5D76980C}"/>
          </ac:spMkLst>
        </pc:spChg>
        <pc:spChg chg="mod">
          <ac:chgData name="mehmet ubur" userId="319fce97865edd07" providerId="Windows Live" clId="Web-{DDFD2CE3-564D-4F05-9666-CB1B8ADB2081}" dt="2022-03-03T21:46:34.677" v="159"/>
          <ac:spMkLst>
            <pc:docMk/>
            <pc:sldMk cId="3051708524" sldId="264"/>
            <ac:spMk id="3" creationId="{4D04F3A6-C039-4677-9779-7E20CD1A448A}"/>
          </ac:spMkLst>
        </pc:spChg>
        <pc:spChg chg="add">
          <ac:chgData name="mehmet ubur" userId="319fce97865edd07" providerId="Windows Live" clId="Web-{DDFD2CE3-564D-4F05-9666-CB1B8ADB2081}" dt="2022-03-03T21:46:34.677" v="159"/>
          <ac:spMkLst>
            <pc:docMk/>
            <pc:sldMk cId="3051708524" sldId="264"/>
            <ac:spMk id="5" creationId="{5D7D95D6-8C7A-4418-8DC3-6AB9EE15B13C}"/>
          </ac:spMkLst>
        </pc:spChg>
        <pc:spChg chg="add">
          <ac:chgData name="mehmet ubur" userId="319fce97865edd07" providerId="Windows Live" clId="Web-{DDFD2CE3-564D-4F05-9666-CB1B8ADB2081}" dt="2022-03-03T21:46:34.677" v="159"/>
          <ac:spMkLst>
            <pc:docMk/>
            <pc:sldMk cId="3051708524" sldId="264"/>
            <ac:spMk id="6" creationId="{90BA8E6D-8984-4DDE-8FC5-F3E6AAB005F4}"/>
          </ac:spMkLst>
        </pc:spChg>
        <pc:spChg chg="add del">
          <ac:chgData name="mehmet ubur" userId="319fce97865edd07" providerId="Windows Live" clId="Web-{DDFD2CE3-564D-4F05-9666-CB1B8ADB2081}" dt="2022-03-03T21:46:34.662" v="158"/>
          <ac:spMkLst>
            <pc:docMk/>
            <pc:sldMk cId="3051708524" sldId="264"/>
            <ac:spMk id="8" creationId="{BA533261-94EC-4494-86AB-1382C733332C}"/>
          </ac:spMkLst>
        </pc:spChg>
        <pc:spChg chg="add del">
          <ac:chgData name="mehmet ubur" userId="319fce97865edd07" providerId="Windows Live" clId="Web-{DDFD2CE3-564D-4F05-9666-CB1B8ADB2081}" dt="2022-03-03T21:46:34.662" v="158"/>
          <ac:spMkLst>
            <pc:docMk/>
            <pc:sldMk cId="3051708524" sldId="264"/>
            <ac:spMk id="10" creationId="{2915CC6E-6E07-408F-87AD-90C78C86E899}"/>
          </ac:spMkLst>
        </pc:spChg>
        <pc:spChg chg="add del">
          <ac:chgData name="mehmet ubur" userId="319fce97865edd07" providerId="Windows Live" clId="Web-{DDFD2CE3-564D-4F05-9666-CB1B8ADB2081}" dt="2022-03-03T21:46:34.662" v="158"/>
          <ac:spMkLst>
            <pc:docMk/>
            <pc:sldMk cId="3051708524" sldId="264"/>
            <ac:spMk id="21" creationId="{51B4E1F8-DA38-44DA-8B73-7EC281F24066}"/>
          </ac:spMkLst>
        </pc:spChg>
        <pc:spChg chg="add">
          <ac:chgData name="mehmet ubur" userId="319fce97865edd07" providerId="Windows Live" clId="Web-{DDFD2CE3-564D-4F05-9666-CB1B8ADB2081}" dt="2022-03-03T21:46:34.677" v="159"/>
          <ac:spMkLst>
            <pc:docMk/>
            <pc:sldMk cId="3051708524" sldId="264"/>
            <ac:spMk id="24" creationId="{498E76D5-F7FA-4D66-9338-9BE379BD3FA3}"/>
          </ac:spMkLst>
        </pc:spChg>
        <pc:grpChg chg="add">
          <ac:chgData name="mehmet ubur" userId="319fce97865edd07" providerId="Windows Live" clId="Web-{DDFD2CE3-564D-4F05-9666-CB1B8ADB2081}" dt="2022-03-03T21:46:34.677" v="159"/>
          <ac:grpSpMkLst>
            <pc:docMk/>
            <pc:sldMk cId="3051708524" sldId="264"/>
            <ac:grpSpMk id="7" creationId="{E87D869D-11AD-41EC-9881-9809DBE9A40C}"/>
          </ac:grpSpMkLst>
        </pc:grpChg>
        <pc:grpChg chg="add del">
          <ac:chgData name="mehmet ubur" userId="319fce97865edd07" providerId="Windows Live" clId="Web-{DDFD2CE3-564D-4F05-9666-CB1B8ADB2081}" dt="2022-03-03T21:46:34.662" v="158"/>
          <ac:grpSpMkLst>
            <pc:docMk/>
            <pc:sldMk cId="3051708524" sldId="264"/>
            <ac:grpSpMk id="12" creationId="{4230B9D7-2173-457C-9E86-003B57DD3D74}"/>
          </ac:grpSpMkLst>
        </pc:grpChg>
      </pc:sldChg>
      <pc:sldChg chg="addSp delSp modSp new mod setBg">
        <pc:chgData name="mehmet ubur" userId="319fce97865edd07" providerId="Windows Live" clId="Web-{DDFD2CE3-564D-4F05-9666-CB1B8ADB2081}" dt="2022-03-03T21:48:12.867" v="168" actId="20577"/>
        <pc:sldMkLst>
          <pc:docMk/>
          <pc:sldMk cId="2613620453" sldId="265"/>
        </pc:sldMkLst>
        <pc:spChg chg="mod">
          <ac:chgData name="mehmet ubur" userId="319fce97865edd07" providerId="Windows Live" clId="Web-{DDFD2CE3-564D-4F05-9666-CB1B8ADB2081}" dt="2022-03-03T21:47:51.101" v="166"/>
          <ac:spMkLst>
            <pc:docMk/>
            <pc:sldMk cId="2613620453" sldId="265"/>
            <ac:spMk id="2" creationId="{DD807119-27C7-4DA7-8130-491C914F3CAE}"/>
          </ac:spMkLst>
        </pc:spChg>
        <pc:spChg chg="add del mod">
          <ac:chgData name="mehmet ubur" userId="319fce97865edd07" providerId="Windows Live" clId="Web-{DDFD2CE3-564D-4F05-9666-CB1B8ADB2081}" dt="2022-03-03T21:48:12.867" v="168" actId="20577"/>
          <ac:spMkLst>
            <pc:docMk/>
            <pc:sldMk cId="2613620453" sldId="265"/>
            <ac:spMk id="3" creationId="{9634ADE0-854E-4FDF-8C4B-EB011EF62667}"/>
          </ac:spMkLst>
        </pc:spChg>
        <pc:spChg chg="add">
          <ac:chgData name="mehmet ubur" userId="319fce97865edd07" providerId="Windows Live" clId="Web-{DDFD2CE3-564D-4F05-9666-CB1B8ADB2081}" dt="2022-03-03T21:47:51.101" v="166"/>
          <ac:spMkLst>
            <pc:docMk/>
            <pc:sldMk cId="2613620453" sldId="265"/>
            <ac:spMk id="8" creationId="{471A3572-4543-4883-A749-0458CD8700C2}"/>
          </ac:spMkLst>
        </pc:spChg>
        <pc:spChg chg="add del">
          <ac:chgData name="mehmet ubur" userId="319fce97865edd07" providerId="Windows Live" clId="Web-{DDFD2CE3-564D-4F05-9666-CB1B8ADB2081}" dt="2022-03-03T21:47:51.085" v="165"/>
          <ac:spMkLst>
            <pc:docMk/>
            <pc:sldMk cId="2613620453" sldId="265"/>
            <ac:spMk id="9" creationId="{0F358BAA-9C8A-4E17-BAD8-32FD6FFEA730}"/>
          </ac:spMkLst>
        </pc:spChg>
        <pc:spChg chg="add">
          <ac:chgData name="mehmet ubur" userId="319fce97865edd07" providerId="Windows Live" clId="Web-{DDFD2CE3-564D-4F05-9666-CB1B8ADB2081}" dt="2022-03-03T21:47:51.101" v="166"/>
          <ac:spMkLst>
            <pc:docMk/>
            <pc:sldMk cId="2613620453" sldId="265"/>
            <ac:spMk id="10" creationId="{4036AB30-180B-4ED5-A38B-175705419281}"/>
          </ac:spMkLst>
        </pc:spChg>
        <pc:spChg chg="add del">
          <ac:chgData name="mehmet ubur" userId="319fce97865edd07" providerId="Windows Live" clId="Web-{DDFD2CE3-564D-4F05-9666-CB1B8ADB2081}" dt="2022-03-03T21:47:51.085" v="165"/>
          <ac:spMkLst>
            <pc:docMk/>
            <pc:sldMk cId="2613620453" sldId="265"/>
            <ac:spMk id="11" creationId="{4D6F41A4-BEE3-4935-9371-4ADEA67A22F9}"/>
          </ac:spMkLst>
        </pc:spChg>
        <pc:spChg chg="add">
          <ac:chgData name="mehmet ubur" userId="319fce97865edd07" providerId="Windows Live" clId="Web-{DDFD2CE3-564D-4F05-9666-CB1B8ADB2081}" dt="2022-03-03T21:47:51.101" v="166"/>
          <ac:spMkLst>
            <pc:docMk/>
            <pc:sldMk cId="2613620453" sldId="265"/>
            <ac:spMk id="18" creationId="{DC83D935-436B-4F4D-A47B-4FD95E2C1D80}"/>
          </ac:spMkLst>
        </pc:spChg>
        <pc:spChg chg="add del">
          <ac:chgData name="mehmet ubur" userId="319fce97865edd07" providerId="Windows Live" clId="Web-{DDFD2CE3-564D-4F05-9666-CB1B8ADB2081}" dt="2022-03-03T21:47:51.085" v="165"/>
          <ac:spMkLst>
            <pc:docMk/>
            <pc:sldMk cId="2613620453" sldId="265"/>
            <ac:spMk id="20" creationId="{7FE1D329-7CB2-4DF5-B0C0-36DD19EBC66D}"/>
          </ac:spMkLst>
        </pc:spChg>
        <pc:spChg chg="add del">
          <ac:chgData name="mehmet ubur" userId="319fce97865edd07" providerId="Windows Live" clId="Web-{DDFD2CE3-564D-4F05-9666-CB1B8ADB2081}" dt="2022-03-03T21:47:51.085" v="165"/>
          <ac:spMkLst>
            <pc:docMk/>
            <pc:sldMk cId="2613620453" sldId="265"/>
            <ac:spMk id="22" creationId="{B6D694DB-A3FC-4F14-A225-17BEBA4416DA}"/>
          </ac:spMkLst>
        </pc:spChg>
        <pc:spChg chg="add del">
          <ac:chgData name="mehmet ubur" userId="319fce97865edd07" providerId="Windows Live" clId="Web-{DDFD2CE3-564D-4F05-9666-CB1B8ADB2081}" dt="2022-03-03T21:47:51.085" v="165"/>
          <ac:spMkLst>
            <pc:docMk/>
            <pc:sldMk cId="2613620453" sldId="265"/>
            <ac:spMk id="24" creationId="{2F45987A-3A2E-45FE-947D-464BBA890C71}"/>
          </ac:spMkLst>
        </pc:spChg>
        <pc:grpChg chg="add">
          <ac:chgData name="mehmet ubur" userId="319fce97865edd07" providerId="Windows Live" clId="Web-{DDFD2CE3-564D-4F05-9666-CB1B8ADB2081}" dt="2022-03-03T21:47:51.101" v="166"/>
          <ac:grpSpMkLst>
            <pc:docMk/>
            <pc:sldMk cId="2613620453" sldId="265"/>
            <ac:grpSpMk id="12" creationId="{C7DC96D6-0134-4EA3-8B0A-6A255D6BDE31}"/>
          </ac:grpSpMkLst>
        </pc:grpChg>
        <pc:grpChg chg="add del">
          <ac:chgData name="mehmet ubur" userId="319fce97865edd07" providerId="Windows Live" clId="Web-{DDFD2CE3-564D-4F05-9666-CB1B8ADB2081}" dt="2022-03-03T21:47:51.085" v="165"/>
          <ac:grpSpMkLst>
            <pc:docMk/>
            <pc:sldMk cId="2613620453" sldId="265"/>
            <ac:grpSpMk id="13" creationId="{7726F010-956A-40BC-8A1F-8002DC729B4C}"/>
          </ac:grpSpMkLst>
        </pc:grpChg>
        <pc:picChg chg="add del">
          <ac:chgData name="mehmet ubur" userId="319fce97865edd07" providerId="Windows Live" clId="Web-{DDFD2CE3-564D-4F05-9666-CB1B8ADB2081}" dt="2022-03-03T21:47:51.085" v="165"/>
          <ac:picMkLst>
            <pc:docMk/>
            <pc:sldMk cId="2613620453" sldId="265"/>
            <ac:picMk id="5" creationId="{675351CE-CB29-4908-94A7-831AF53430AF}"/>
          </ac:picMkLst>
        </pc:picChg>
      </pc:sldChg>
      <pc:sldChg chg="addSp delSp modSp new mod setBg">
        <pc:chgData name="mehmet ubur" userId="319fce97865edd07" providerId="Windows Live" clId="Web-{DDFD2CE3-564D-4F05-9666-CB1B8ADB2081}" dt="2022-03-03T21:49:34.823" v="184"/>
        <pc:sldMkLst>
          <pc:docMk/>
          <pc:sldMk cId="4085631394" sldId="266"/>
        </pc:sldMkLst>
        <pc:spChg chg="mod">
          <ac:chgData name="mehmet ubur" userId="319fce97865edd07" providerId="Windows Live" clId="Web-{DDFD2CE3-564D-4F05-9666-CB1B8ADB2081}" dt="2022-03-03T21:49:34.823" v="184"/>
          <ac:spMkLst>
            <pc:docMk/>
            <pc:sldMk cId="4085631394" sldId="266"/>
            <ac:spMk id="2" creationId="{41FBE44F-01EA-4E68-AD32-F50EC560B156}"/>
          </ac:spMkLst>
        </pc:spChg>
        <pc:spChg chg="mod">
          <ac:chgData name="mehmet ubur" userId="319fce97865edd07" providerId="Windows Live" clId="Web-{DDFD2CE3-564D-4F05-9666-CB1B8ADB2081}" dt="2022-03-03T21:49:34.823" v="184"/>
          <ac:spMkLst>
            <pc:docMk/>
            <pc:sldMk cId="4085631394" sldId="266"/>
            <ac:spMk id="3" creationId="{3F7503F9-DFE2-4747-9C09-F1DC52066E2D}"/>
          </ac:spMkLst>
        </pc:spChg>
        <pc:spChg chg="add del">
          <ac:chgData name="mehmet ubur" userId="319fce97865edd07" providerId="Windows Live" clId="Web-{DDFD2CE3-564D-4F05-9666-CB1B8ADB2081}" dt="2022-03-03T21:49:34.823" v="184"/>
          <ac:spMkLst>
            <pc:docMk/>
            <pc:sldMk cId="4085631394" sldId="266"/>
            <ac:spMk id="9" creationId="{03AE087C-11E2-4305-9282-D7F122FE726E}"/>
          </ac:spMkLst>
        </pc:spChg>
        <pc:spChg chg="add">
          <ac:chgData name="mehmet ubur" userId="319fce97865edd07" providerId="Windows Live" clId="Web-{DDFD2CE3-564D-4F05-9666-CB1B8ADB2081}" dt="2022-03-03T21:49:34.823" v="184"/>
          <ac:spMkLst>
            <pc:docMk/>
            <pc:sldMk cId="4085631394" sldId="266"/>
            <ac:spMk id="22" creationId="{FAFB3478-4AEC-431E-93B2-1593839C16DA}"/>
          </ac:spMkLst>
        </pc:spChg>
        <pc:spChg chg="add">
          <ac:chgData name="mehmet ubur" userId="319fce97865edd07" providerId="Windows Live" clId="Web-{DDFD2CE3-564D-4F05-9666-CB1B8ADB2081}" dt="2022-03-03T21:49:34.823" v="184"/>
          <ac:spMkLst>
            <pc:docMk/>
            <pc:sldMk cId="4085631394" sldId="266"/>
            <ac:spMk id="24" creationId="{A8A68745-355E-4D81-AA5F-942C71082A1E}"/>
          </ac:spMkLst>
        </pc:spChg>
        <pc:spChg chg="add">
          <ac:chgData name="mehmet ubur" userId="319fce97865edd07" providerId="Windows Live" clId="Web-{DDFD2CE3-564D-4F05-9666-CB1B8ADB2081}" dt="2022-03-03T21:49:34.823" v="184"/>
          <ac:spMkLst>
            <pc:docMk/>
            <pc:sldMk cId="4085631394" sldId="266"/>
            <ac:spMk id="26" creationId="{61D32E23-CD34-4C85-8167-14669FD3E0CA}"/>
          </ac:spMkLst>
        </pc:spChg>
        <pc:spChg chg="add">
          <ac:chgData name="mehmet ubur" userId="319fce97865edd07" providerId="Windows Live" clId="Web-{DDFD2CE3-564D-4F05-9666-CB1B8ADB2081}" dt="2022-03-03T21:49:34.823" v="184"/>
          <ac:spMkLst>
            <pc:docMk/>
            <pc:sldMk cId="4085631394" sldId="266"/>
            <ac:spMk id="28" creationId="{2E922E9E-A29B-4164-A634-B718A43369CA}"/>
          </ac:spMkLst>
        </pc:spChg>
        <pc:grpChg chg="add del">
          <ac:chgData name="mehmet ubur" userId="319fce97865edd07" providerId="Windows Live" clId="Web-{DDFD2CE3-564D-4F05-9666-CB1B8ADB2081}" dt="2022-03-03T21:49:34.823" v="184"/>
          <ac:grpSpMkLst>
            <pc:docMk/>
            <pc:sldMk cId="4085631394" sldId="266"/>
            <ac:grpSpMk id="11" creationId="{6ACF365D-F104-414F-93C3-D9F568808E0D}"/>
          </ac:grpSpMkLst>
        </pc:grpChg>
        <pc:picChg chg="add mod ord">
          <ac:chgData name="mehmet ubur" userId="319fce97865edd07" providerId="Windows Live" clId="Web-{DDFD2CE3-564D-4F05-9666-CB1B8ADB2081}" dt="2022-03-03T21:49:34.823" v="184"/>
          <ac:picMkLst>
            <pc:docMk/>
            <pc:sldMk cId="4085631394" sldId="266"/>
            <ac:picMk id="5" creationId="{9E9965DC-22E6-46D4-93A5-9B5AB4D7DE42}"/>
          </ac:picMkLst>
        </pc:picChg>
      </pc:sldChg>
      <pc:sldChg chg="addSp delSp modSp new mod setBg setClrOvrMap">
        <pc:chgData name="mehmet ubur" userId="319fce97865edd07" providerId="Windows Live" clId="Web-{DDFD2CE3-564D-4F05-9666-CB1B8ADB2081}" dt="2022-03-03T21:52:33.296" v="200"/>
        <pc:sldMkLst>
          <pc:docMk/>
          <pc:sldMk cId="2323300573" sldId="267"/>
        </pc:sldMkLst>
        <pc:spChg chg="mod">
          <ac:chgData name="mehmet ubur" userId="319fce97865edd07" providerId="Windows Live" clId="Web-{DDFD2CE3-564D-4F05-9666-CB1B8ADB2081}" dt="2022-03-03T21:52:33.296" v="200"/>
          <ac:spMkLst>
            <pc:docMk/>
            <pc:sldMk cId="2323300573" sldId="267"/>
            <ac:spMk id="2" creationId="{C78E6D9A-7361-4460-94A8-F4F541D9E2B1}"/>
          </ac:spMkLst>
        </pc:spChg>
        <pc:spChg chg="del mod">
          <ac:chgData name="mehmet ubur" userId="319fce97865edd07" providerId="Windows Live" clId="Web-{DDFD2CE3-564D-4F05-9666-CB1B8ADB2081}" dt="2022-03-03T21:52:33.296" v="200"/>
          <ac:spMkLst>
            <pc:docMk/>
            <pc:sldMk cId="2323300573" sldId="267"/>
            <ac:spMk id="3" creationId="{AD0096A0-2774-4A7E-8150-7FD32067E0E4}"/>
          </ac:spMkLst>
        </pc:spChg>
        <pc:spChg chg="add">
          <ac:chgData name="mehmet ubur" userId="319fce97865edd07" providerId="Windows Live" clId="Web-{DDFD2CE3-564D-4F05-9666-CB1B8ADB2081}" dt="2022-03-03T21:52:33.296" v="200"/>
          <ac:spMkLst>
            <pc:docMk/>
            <pc:sldMk cId="2323300573" sldId="267"/>
            <ac:spMk id="9" creationId="{471A3572-4543-4883-A749-0458CD8700C2}"/>
          </ac:spMkLst>
        </pc:spChg>
        <pc:spChg chg="add">
          <ac:chgData name="mehmet ubur" userId="319fce97865edd07" providerId="Windows Live" clId="Web-{DDFD2CE3-564D-4F05-9666-CB1B8ADB2081}" dt="2022-03-03T21:52:33.296" v="200"/>
          <ac:spMkLst>
            <pc:docMk/>
            <pc:sldMk cId="2323300573" sldId="267"/>
            <ac:spMk id="11" creationId="{7C9FD462-1E67-460F-957B-AD0DAD0598E2}"/>
          </ac:spMkLst>
        </pc:spChg>
        <pc:spChg chg="add">
          <ac:chgData name="mehmet ubur" userId="319fce97865edd07" providerId="Windows Live" clId="Web-{DDFD2CE3-564D-4F05-9666-CB1B8ADB2081}" dt="2022-03-03T21:52:33.296" v="200"/>
          <ac:spMkLst>
            <pc:docMk/>
            <pc:sldMk cId="2323300573" sldId="267"/>
            <ac:spMk id="13" creationId="{34CEB53F-A62C-4D83-BDAD-ED5FBD2BBC18}"/>
          </ac:spMkLst>
        </pc:spChg>
        <pc:spChg chg="add">
          <ac:chgData name="mehmet ubur" userId="319fce97865edd07" providerId="Windows Live" clId="Web-{DDFD2CE3-564D-4F05-9666-CB1B8ADB2081}" dt="2022-03-03T21:52:33.296" v="200"/>
          <ac:spMkLst>
            <pc:docMk/>
            <pc:sldMk cId="2323300573" sldId="267"/>
            <ac:spMk id="15" creationId="{B9339603-7D99-48BF-9B43-B81E49DD366B}"/>
          </ac:spMkLst>
        </pc:spChg>
        <pc:graphicFrameChg chg="add">
          <ac:chgData name="mehmet ubur" userId="319fce97865edd07" providerId="Windows Live" clId="Web-{DDFD2CE3-564D-4F05-9666-CB1B8ADB2081}" dt="2022-03-03T21:52:33.296" v="200"/>
          <ac:graphicFrameMkLst>
            <pc:docMk/>
            <pc:sldMk cId="2323300573" sldId="267"/>
            <ac:graphicFrameMk id="5" creationId="{AB4D4457-DD83-4DCE-8D56-8FDB8C3701C6}"/>
          </ac:graphicFrameMkLst>
        </pc:graphicFrameChg>
      </pc:sldChg>
      <pc:sldChg chg="addSp delSp modSp new mod setBg">
        <pc:chgData name="mehmet ubur" userId="319fce97865edd07" providerId="Windows Live" clId="Web-{DDFD2CE3-564D-4F05-9666-CB1B8ADB2081}" dt="2022-03-03T21:54:11.689" v="207"/>
        <pc:sldMkLst>
          <pc:docMk/>
          <pc:sldMk cId="3966977802" sldId="268"/>
        </pc:sldMkLst>
        <pc:spChg chg="mod">
          <ac:chgData name="mehmet ubur" userId="319fce97865edd07" providerId="Windows Live" clId="Web-{DDFD2CE3-564D-4F05-9666-CB1B8ADB2081}" dt="2022-03-03T21:54:11.689" v="207"/>
          <ac:spMkLst>
            <pc:docMk/>
            <pc:sldMk cId="3966977802" sldId="268"/>
            <ac:spMk id="2" creationId="{D05241A2-4E94-406A-94D9-CC3D8FD59EBE}"/>
          </ac:spMkLst>
        </pc:spChg>
        <pc:spChg chg="del mod">
          <ac:chgData name="mehmet ubur" userId="319fce97865edd07" providerId="Windows Live" clId="Web-{DDFD2CE3-564D-4F05-9666-CB1B8ADB2081}" dt="2022-03-03T21:54:11.689" v="207"/>
          <ac:spMkLst>
            <pc:docMk/>
            <pc:sldMk cId="3966977802" sldId="268"/>
            <ac:spMk id="3" creationId="{76FC1074-9985-4DF2-AC85-52D0B9C09FF7}"/>
          </ac:spMkLst>
        </pc:spChg>
        <pc:spChg chg="add">
          <ac:chgData name="mehmet ubur" userId="319fce97865edd07" providerId="Windows Live" clId="Web-{DDFD2CE3-564D-4F05-9666-CB1B8ADB2081}" dt="2022-03-03T21:54:11.689" v="207"/>
          <ac:spMkLst>
            <pc:docMk/>
            <pc:sldMk cId="3966977802" sldId="268"/>
            <ac:spMk id="9" creationId="{471A3572-4543-4883-A749-0458CD8700C2}"/>
          </ac:spMkLst>
        </pc:spChg>
        <pc:spChg chg="add">
          <ac:chgData name="mehmet ubur" userId="319fce97865edd07" providerId="Windows Live" clId="Web-{DDFD2CE3-564D-4F05-9666-CB1B8ADB2081}" dt="2022-03-03T21:54:11.689" v="207"/>
          <ac:spMkLst>
            <pc:docMk/>
            <pc:sldMk cId="3966977802" sldId="268"/>
            <ac:spMk id="11" creationId="{4036AB30-180B-4ED5-A38B-175705419281}"/>
          </ac:spMkLst>
        </pc:spChg>
        <pc:spChg chg="add">
          <ac:chgData name="mehmet ubur" userId="319fce97865edd07" providerId="Windows Live" clId="Web-{DDFD2CE3-564D-4F05-9666-CB1B8ADB2081}" dt="2022-03-03T21:54:11.689" v="207"/>
          <ac:spMkLst>
            <pc:docMk/>
            <pc:sldMk cId="3966977802" sldId="268"/>
            <ac:spMk id="13" creationId="{E00BDB36-26F9-4870-887D-DBEBE42ADE54}"/>
          </ac:spMkLst>
        </pc:spChg>
        <pc:spChg chg="add">
          <ac:chgData name="mehmet ubur" userId="319fce97865edd07" providerId="Windows Live" clId="Web-{DDFD2CE3-564D-4F05-9666-CB1B8ADB2081}" dt="2022-03-03T21:54:11.689" v="207"/>
          <ac:spMkLst>
            <pc:docMk/>
            <pc:sldMk cId="3966977802" sldId="268"/>
            <ac:spMk id="15" creationId="{DC83D935-436B-4F4D-A47B-4FD95E2C1D80}"/>
          </ac:spMkLst>
        </pc:spChg>
        <pc:graphicFrameChg chg="add">
          <ac:chgData name="mehmet ubur" userId="319fce97865edd07" providerId="Windows Live" clId="Web-{DDFD2CE3-564D-4F05-9666-CB1B8ADB2081}" dt="2022-03-03T21:54:11.689" v="207"/>
          <ac:graphicFrameMkLst>
            <pc:docMk/>
            <pc:sldMk cId="3966977802" sldId="268"/>
            <ac:graphicFrameMk id="5" creationId="{9BB5A6FA-9392-4B46-88D8-F4904412D451}"/>
          </ac:graphicFrameMkLst>
        </pc:graphicFrameChg>
      </pc:sldChg>
      <pc:sldChg chg="addSp modSp new mod setBg">
        <pc:chgData name="mehmet ubur" userId="319fce97865edd07" providerId="Windows Live" clId="Web-{DDFD2CE3-564D-4F05-9666-CB1B8ADB2081}" dt="2022-03-03T21:54:46.659" v="221"/>
        <pc:sldMkLst>
          <pc:docMk/>
          <pc:sldMk cId="2437533613" sldId="269"/>
        </pc:sldMkLst>
        <pc:spChg chg="mod">
          <ac:chgData name="mehmet ubur" userId="319fce97865edd07" providerId="Windows Live" clId="Web-{DDFD2CE3-564D-4F05-9666-CB1B8ADB2081}" dt="2022-03-03T21:54:46.659" v="221"/>
          <ac:spMkLst>
            <pc:docMk/>
            <pc:sldMk cId="2437533613" sldId="269"/>
            <ac:spMk id="2" creationId="{872E9E01-F0D4-4355-99FB-20C282CC50F0}"/>
          </ac:spMkLst>
        </pc:spChg>
        <pc:spChg chg="mod">
          <ac:chgData name="mehmet ubur" userId="319fce97865edd07" providerId="Windows Live" clId="Web-{DDFD2CE3-564D-4F05-9666-CB1B8ADB2081}" dt="2022-03-03T21:54:46.659" v="221"/>
          <ac:spMkLst>
            <pc:docMk/>
            <pc:sldMk cId="2437533613" sldId="269"/>
            <ac:spMk id="3" creationId="{E1941F66-8221-47EC-B461-E7C01C0E166C}"/>
          </ac:spMkLst>
        </pc:spChg>
        <pc:spChg chg="add">
          <ac:chgData name="mehmet ubur" userId="319fce97865edd07" providerId="Windows Live" clId="Web-{DDFD2CE3-564D-4F05-9666-CB1B8ADB2081}" dt="2022-03-03T21:54:46.659" v="221"/>
          <ac:spMkLst>
            <pc:docMk/>
            <pc:sldMk cId="2437533613" sldId="269"/>
            <ac:spMk id="9" creationId="{03AE087C-11E2-4305-9282-D7F122FE726E}"/>
          </ac:spMkLst>
        </pc:spChg>
        <pc:grpChg chg="add">
          <ac:chgData name="mehmet ubur" userId="319fce97865edd07" providerId="Windows Live" clId="Web-{DDFD2CE3-564D-4F05-9666-CB1B8ADB2081}" dt="2022-03-03T21:54:46.659" v="221"/>
          <ac:grpSpMkLst>
            <pc:docMk/>
            <pc:sldMk cId="2437533613" sldId="269"/>
            <ac:grpSpMk id="11" creationId="{7CECCFA5-40A0-4B37-8B7B-D912C28A15C3}"/>
          </ac:grpSpMkLst>
        </pc:grpChg>
        <pc:picChg chg="add">
          <ac:chgData name="mehmet ubur" userId="319fce97865edd07" providerId="Windows Live" clId="Web-{DDFD2CE3-564D-4F05-9666-CB1B8ADB2081}" dt="2022-03-03T21:54:46.659" v="221"/>
          <ac:picMkLst>
            <pc:docMk/>
            <pc:sldMk cId="2437533613" sldId="269"/>
            <ac:picMk id="5" creationId="{2C8A8711-D034-472C-9A1B-C8508E131F91}"/>
          </ac:picMkLst>
        </pc:picChg>
      </pc:sldChg>
      <pc:sldChg chg="addSp modSp new mod setBg">
        <pc:chgData name="mehmet ubur" userId="319fce97865edd07" providerId="Windows Live" clId="Web-{DDFD2CE3-564D-4F05-9666-CB1B8ADB2081}" dt="2022-03-03T21:55:59.426" v="234" actId="20577"/>
        <pc:sldMkLst>
          <pc:docMk/>
          <pc:sldMk cId="3103504312" sldId="270"/>
        </pc:sldMkLst>
        <pc:spChg chg="mod">
          <ac:chgData name="mehmet ubur" userId="319fce97865edd07" providerId="Windows Live" clId="Web-{DDFD2CE3-564D-4F05-9666-CB1B8ADB2081}" dt="2022-03-03T21:55:43.707" v="232"/>
          <ac:spMkLst>
            <pc:docMk/>
            <pc:sldMk cId="3103504312" sldId="270"/>
            <ac:spMk id="2" creationId="{82C19CD3-B7F1-49F6-A51C-26AD322D7A90}"/>
          </ac:spMkLst>
        </pc:spChg>
        <pc:spChg chg="mod">
          <ac:chgData name="mehmet ubur" userId="319fce97865edd07" providerId="Windows Live" clId="Web-{DDFD2CE3-564D-4F05-9666-CB1B8ADB2081}" dt="2022-03-03T21:55:59.426" v="234" actId="20577"/>
          <ac:spMkLst>
            <pc:docMk/>
            <pc:sldMk cId="3103504312" sldId="270"/>
            <ac:spMk id="3" creationId="{0DC9003F-8F15-4CD3-A1CA-89693F7BE64E}"/>
          </ac:spMkLst>
        </pc:spChg>
        <pc:spChg chg="add">
          <ac:chgData name="mehmet ubur" userId="319fce97865edd07" providerId="Windows Live" clId="Web-{DDFD2CE3-564D-4F05-9666-CB1B8ADB2081}" dt="2022-03-03T21:55:43.707" v="232"/>
          <ac:spMkLst>
            <pc:docMk/>
            <pc:sldMk cId="3103504312" sldId="270"/>
            <ac:spMk id="9" creationId="{03AE087C-11E2-4305-9282-D7F122FE726E}"/>
          </ac:spMkLst>
        </pc:spChg>
        <pc:grpChg chg="add">
          <ac:chgData name="mehmet ubur" userId="319fce97865edd07" providerId="Windows Live" clId="Web-{DDFD2CE3-564D-4F05-9666-CB1B8ADB2081}" dt="2022-03-03T21:55:43.707" v="232"/>
          <ac:grpSpMkLst>
            <pc:docMk/>
            <pc:sldMk cId="3103504312" sldId="270"/>
            <ac:grpSpMk id="11" creationId="{7CECCFA5-40A0-4B37-8B7B-D912C28A15C3}"/>
          </ac:grpSpMkLst>
        </pc:grpChg>
        <pc:picChg chg="add">
          <ac:chgData name="mehmet ubur" userId="319fce97865edd07" providerId="Windows Live" clId="Web-{DDFD2CE3-564D-4F05-9666-CB1B8ADB2081}" dt="2022-03-03T21:55:43.707" v="232"/>
          <ac:picMkLst>
            <pc:docMk/>
            <pc:sldMk cId="3103504312" sldId="270"/>
            <ac:picMk id="5" creationId="{C7A86190-0103-4EBF-9B55-10BB583C7ED0}"/>
          </ac:picMkLst>
        </pc:picChg>
      </pc:sldChg>
      <pc:sldChg chg="addSp delSp modSp new mod setBg">
        <pc:chgData name="mehmet ubur" userId="319fce97865edd07" providerId="Windows Live" clId="Web-{DDFD2CE3-564D-4F05-9666-CB1B8ADB2081}" dt="2022-03-03T21:57:38.679" v="263" actId="20577"/>
        <pc:sldMkLst>
          <pc:docMk/>
          <pc:sldMk cId="1857666069" sldId="271"/>
        </pc:sldMkLst>
        <pc:spChg chg="mod">
          <ac:chgData name="mehmet ubur" userId="319fce97865edd07" providerId="Windows Live" clId="Web-{DDFD2CE3-564D-4F05-9666-CB1B8ADB2081}" dt="2022-03-03T21:57:07.303" v="247"/>
          <ac:spMkLst>
            <pc:docMk/>
            <pc:sldMk cId="1857666069" sldId="271"/>
            <ac:spMk id="2" creationId="{4EE0D7A7-1969-40E5-A311-76F0DE3207AB}"/>
          </ac:spMkLst>
        </pc:spChg>
        <pc:spChg chg="del mod">
          <ac:chgData name="mehmet ubur" userId="319fce97865edd07" providerId="Windows Live" clId="Web-{DDFD2CE3-564D-4F05-9666-CB1B8ADB2081}" dt="2022-03-03T21:56:43.365" v="244"/>
          <ac:spMkLst>
            <pc:docMk/>
            <pc:sldMk cId="1857666069" sldId="271"/>
            <ac:spMk id="3" creationId="{D49AFF5F-AECC-415D-AFE0-9E7727D6DDDE}"/>
          </ac:spMkLst>
        </pc:spChg>
        <pc:spChg chg="add mod">
          <ac:chgData name="mehmet ubur" userId="319fce97865edd07" providerId="Windows Live" clId="Web-{DDFD2CE3-564D-4F05-9666-CB1B8ADB2081}" dt="2022-03-03T21:57:38.679" v="263" actId="20577"/>
          <ac:spMkLst>
            <pc:docMk/>
            <pc:sldMk cId="1857666069" sldId="271"/>
            <ac:spMk id="4" creationId="{51B54338-C823-433F-B10F-A360A36721C2}"/>
          </ac:spMkLst>
        </pc:spChg>
        <pc:spChg chg="add del">
          <ac:chgData name="mehmet ubur" userId="319fce97865edd07" providerId="Windows Live" clId="Web-{DDFD2CE3-564D-4F05-9666-CB1B8ADB2081}" dt="2022-03-03T21:57:07.303" v="247"/>
          <ac:spMkLst>
            <pc:docMk/>
            <pc:sldMk cId="1857666069" sldId="271"/>
            <ac:spMk id="9" creationId="{0F358BAA-9C8A-4E17-BAD8-32FD6FFEA730}"/>
          </ac:spMkLst>
        </pc:spChg>
        <pc:spChg chg="add del">
          <ac:chgData name="mehmet ubur" userId="319fce97865edd07" providerId="Windows Live" clId="Web-{DDFD2CE3-564D-4F05-9666-CB1B8ADB2081}" dt="2022-03-03T21:57:07.303" v="247"/>
          <ac:spMkLst>
            <pc:docMk/>
            <pc:sldMk cId="1857666069" sldId="271"/>
            <ac:spMk id="11" creationId="{4D6F41A4-BEE3-4935-9371-4ADEA67A22F9}"/>
          </ac:spMkLst>
        </pc:spChg>
        <pc:spChg chg="add del">
          <ac:chgData name="mehmet ubur" userId="319fce97865edd07" providerId="Windows Live" clId="Web-{DDFD2CE3-564D-4F05-9666-CB1B8ADB2081}" dt="2022-03-03T21:57:07.303" v="247"/>
          <ac:spMkLst>
            <pc:docMk/>
            <pc:sldMk cId="1857666069" sldId="271"/>
            <ac:spMk id="20" creationId="{7FE1D329-7CB2-4DF5-B0C0-36DD19EBC66D}"/>
          </ac:spMkLst>
        </pc:spChg>
        <pc:spChg chg="add del">
          <ac:chgData name="mehmet ubur" userId="319fce97865edd07" providerId="Windows Live" clId="Web-{DDFD2CE3-564D-4F05-9666-CB1B8ADB2081}" dt="2022-03-03T21:57:07.303" v="247"/>
          <ac:spMkLst>
            <pc:docMk/>
            <pc:sldMk cId="1857666069" sldId="271"/>
            <ac:spMk id="22" creationId="{B6D694DB-A3FC-4F14-A225-17BEBA4416DA}"/>
          </ac:spMkLst>
        </pc:spChg>
        <pc:spChg chg="add del">
          <ac:chgData name="mehmet ubur" userId="319fce97865edd07" providerId="Windows Live" clId="Web-{DDFD2CE3-564D-4F05-9666-CB1B8ADB2081}" dt="2022-03-03T21:57:07.303" v="247"/>
          <ac:spMkLst>
            <pc:docMk/>
            <pc:sldMk cId="1857666069" sldId="271"/>
            <ac:spMk id="24" creationId="{2F45987A-3A2E-45FE-947D-464BBA890C71}"/>
          </ac:spMkLst>
        </pc:spChg>
        <pc:spChg chg="add">
          <ac:chgData name="mehmet ubur" userId="319fce97865edd07" providerId="Windows Live" clId="Web-{DDFD2CE3-564D-4F05-9666-CB1B8ADB2081}" dt="2022-03-03T21:57:07.303" v="247"/>
          <ac:spMkLst>
            <pc:docMk/>
            <pc:sldMk cId="1857666069" sldId="271"/>
            <ac:spMk id="29" creationId="{FAFB3478-4AEC-431E-93B2-1593839C16DA}"/>
          </ac:spMkLst>
        </pc:spChg>
        <pc:spChg chg="add">
          <ac:chgData name="mehmet ubur" userId="319fce97865edd07" providerId="Windows Live" clId="Web-{DDFD2CE3-564D-4F05-9666-CB1B8ADB2081}" dt="2022-03-03T21:57:07.303" v="247"/>
          <ac:spMkLst>
            <pc:docMk/>
            <pc:sldMk cId="1857666069" sldId="271"/>
            <ac:spMk id="31" creationId="{E0F166C3-D45F-4A92-A291-15B874AD1A56}"/>
          </ac:spMkLst>
        </pc:spChg>
        <pc:spChg chg="add">
          <ac:chgData name="mehmet ubur" userId="319fce97865edd07" providerId="Windows Live" clId="Web-{DDFD2CE3-564D-4F05-9666-CB1B8ADB2081}" dt="2022-03-03T21:57:07.303" v="247"/>
          <ac:spMkLst>
            <pc:docMk/>
            <pc:sldMk cId="1857666069" sldId="271"/>
            <ac:spMk id="39" creationId="{F34FFB17-4733-4A4C-9F36-CE82366CB51E}"/>
          </ac:spMkLst>
        </pc:spChg>
        <pc:grpChg chg="add del">
          <ac:chgData name="mehmet ubur" userId="319fce97865edd07" providerId="Windows Live" clId="Web-{DDFD2CE3-564D-4F05-9666-CB1B8ADB2081}" dt="2022-03-03T21:57:07.303" v="247"/>
          <ac:grpSpMkLst>
            <pc:docMk/>
            <pc:sldMk cId="1857666069" sldId="271"/>
            <ac:grpSpMk id="13" creationId="{7726F010-956A-40BC-8A1F-8002DC729B4C}"/>
          </ac:grpSpMkLst>
        </pc:grpChg>
        <pc:grpChg chg="add">
          <ac:chgData name="mehmet ubur" userId="319fce97865edd07" providerId="Windows Live" clId="Web-{DDFD2CE3-564D-4F05-9666-CB1B8ADB2081}" dt="2022-03-03T21:57:07.303" v="247"/>
          <ac:grpSpMkLst>
            <pc:docMk/>
            <pc:sldMk cId="1857666069" sldId="271"/>
            <ac:grpSpMk id="33" creationId="{6DBB4B8F-57A2-4546-9449-6DBBA6E7C6CF}"/>
          </ac:grpSpMkLst>
        </pc:grpChg>
        <pc:picChg chg="add mod ord">
          <ac:chgData name="mehmet ubur" userId="319fce97865edd07" providerId="Windows Live" clId="Web-{DDFD2CE3-564D-4F05-9666-CB1B8ADB2081}" dt="2022-03-03T21:57:07.303" v="247"/>
          <ac:picMkLst>
            <pc:docMk/>
            <pc:sldMk cId="1857666069" sldId="271"/>
            <ac:picMk id="5" creationId="{1344DDB9-A000-41EC-8085-BCE7730C84F6}"/>
          </ac:picMkLst>
        </pc:picChg>
      </pc:sldChg>
      <pc:sldChg chg="addSp delSp modSp new del">
        <pc:chgData name="mehmet ubur" userId="319fce97865edd07" providerId="Windows Live" clId="Web-{DDFD2CE3-564D-4F05-9666-CB1B8ADB2081}" dt="2022-03-03T22:01:10.700" v="272"/>
        <pc:sldMkLst>
          <pc:docMk/>
          <pc:sldMk cId="3336963767" sldId="272"/>
        </pc:sldMkLst>
        <pc:spChg chg="mod">
          <ac:chgData name="mehmet ubur" userId="319fce97865edd07" providerId="Windows Live" clId="Web-{DDFD2CE3-564D-4F05-9666-CB1B8ADB2081}" dt="2022-03-03T21:59:21.322" v="266" actId="20577"/>
          <ac:spMkLst>
            <pc:docMk/>
            <pc:sldMk cId="3336963767" sldId="272"/>
            <ac:spMk id="2" creationId="{5B4504FB-9415-4C51-B8C1-A2839BA87223}"/>
          </ac:spMkLst>
        </pc:spChg>
        <pc:spChg chg="del">
          <ac:chgData name="mehmet ubur" userId="319fce97865edd07" providerId="Windows Live" clId="Web-{DDFD2CE3-564D-4F05-9666-CB1B8ADB2081}" dt="2022-03-03T22:00:11.683" v="267"/>
          <ac:spMkLst>
            <pc:docMk/>
            <pc:sldMk cId="3336963767" sldId="272"/>
            <ac:spMk id="3" creationId="{DB260102-B659-4F24-B43D-FB2696826C57}"/>
          </ac:spMkLst>
        </pc:spChg>
        <pc:graphicFrameChg chg="add mod ord modGraphic">
          <ac:chgData name="mehmet ubur" userId="319fce97865edd07" providerId="Windows Live" clId="Web-{DDFD2CE3-564D-4F05-9666-CB1B8ADB2081}" dt="2022-03-03T22:00:59.590" v="271"/>
          <ac:graphicFrameMkLst>
            <pc:docMk/>
            <pc:sldMk cId="3336963767" sldId="272"/>
            <ac:graphicFrameMk id="4" creationId="{0C75BEB7-879D-49DB-B7DE-DC7A392E512D}"/>
          </ac:graphicFrameMkLst>
        </pc:graphicFrameChg>
      </pc:sldChg>
      <pc:sldChg chg="addSp delSp modSp new mod setBg">
        <pc:chgData name="mehmet ubur" userId="319fce97865edd07" providerId="Windows Live" clId="Web-{DDFD2CE3-564D-4F05-9666-CB1B8ADB2081}" dt="2022-03-03T22:11:55.404" v="308" actId="14100"/>
        <pc:sldMkLst>
          <pc:docMk/>
          <pc:sldMk cId="3483675450" sldId="272"/>
        </pc:sldMkLst>
        <pc:spChg chg="mod">
          <ac:chgData name="mehmet ubur" userId="319fce97865edd07" providerId="Windows Live" clId="Web-{DDFD2CE3-564D-4F05-9666-CB1B8ADB2081}" dt="2022-03-03T22:11:17.982" v="304"/>
          <ac:spMkLst>
            <pc:docMk/>
            <pc:sldMk cId="3483675450" sldId="272"/>
            <ac:spMk id="2" creationId="{599432A0-B9D0-4A9E-8215-4E2169448F56}"/>
          </ac:spMkLst>
        </pc:spChg>
        <pc:spChg chg="add del mod">
          <ac:chgData name="mehmet ubur" userId="319fce97865edd07" providerId="Windows Live" clId="Web-{DDFD2CE3-564D-4F05-9666-CB1B8ADB2081}" dt="2022-03-03T22:11:18.060" v="305"/>
          <ac:spMkLst>
            <pc:docMk/>
            <pc:sldMk cId="3483675450" sldId="272"/>
            <ac:spMk id="3" creationId="{8B5F0FA2-1A66-4E0C-961E-FF6BEF43F6DE}"/>
          </ac:spMkLst>
        </pc:spChg>
        <pc:spChg chg="add del">
          <ac:chgData name="mehmet ubur" userId="319fce97865edd07" providerId="Windows Live" clId="Web-{DDFD2CE3-564D-4F05-9666-CB1B8ADB2081}" dt="2022-03-03T22:11:17.982" v="304"/>
          <ac:spMkLst>
            <pc:docMk/>
            <pc:sldMk cId="3483675450" sldId="272"/>
            <ac:spMk id="9" creationId="{973CFC7D-374D-4D67-8994-8DA9D4E23B62}"/>
          </ac:spMkLst>
        </pc:spChg>
        <pc:spChg chg="add del">
          <ac:chgData name="mehmet ubur" userId="319fce97865edd07" providerId="Windows Live" clId="Web-{DDFD2CE3-564D-4F05-9666-CB1B8ADB2081}" dt="2022-03-03T22:11:17.982" v="304"/>
          <ac:spMkLst>
            <pc:docMk/>
            <pc:sldMk cId="3483675450" sldId="272"/>
            <ac:spMk id="11" creationId="{8F7FA731-5B6E-499C-926D-C2D2D4946616}"/>
          </ac:spMkLst>
        </pc:spChg>
        <pc:spChg chg="add del">
          <ac:chgData name="mehmet ubur" userId="319fce97865edd07" providerId="Windows Live" clId="Web-{DDFD2CE3-564D-4F05-9666-CB1B8ADB2081}" dt="2022-03-03T22:11:17.982" v="304"/>
          <ac:spMkLst>
            <pc:docMk/>
            <pc:sldMk cId="3483675450" sldId="272"/>
            <ac:spMk id="13" creationId="{8592B821-10D5-48C0-8022-A904844B7FF4}"/>
          </ac:spMkLst>
        </pc:spChg>
        <pc:graphicFrameChg chg="add del">
          <ac:chgData name="mehmet ubur" userId="319fce97865edd07" providerId="Windows Live" clId="Web-{DDFD2CE3-564D-4F05-9666-CB1B8ADB2081}" dt="2022-03-03T22:11:17.982" v="304"/>
          <ac:graphicFrameMkLst>
            <pc:docMk/>
            <pc:sldMk cId="3483675450" sldId="272"/>
            <ac:graphicFrameMk id="5" creationId="{FA79F6CC-DFE9-4769-B1FE-C3E3FD8629EE}"/>
          </ac:graphicFrameMkLst>
        </pc:graphicFrameChg>
        <pc:graphicFrameChg chg="add mod">
          <ac:chgData name="mehmet ubur" userId="319fce97865edd07" providerId="Windows Live" clId="Web-{DDFD2CE3-564D-4F05-9666-CB1B8ADB2081}" dt="2022-03-03T22:11:55.404" v="308" actId="14100"/>
          <ac:graphicFrameMkLst>
            <pc:docMk/>
            <pc:sldMk cId="3483675450" sldId="272"/>
            <ac:graphicFrameMk id="6" creationId="{F4BD2118-09C6-40F9-B6BD-56965D7091E9}"/>
          </ac:graphicFrameMkLst>
        </pc:graphicFrameChg>
      </pc:sldChg>
    </pc:docChg>
  </pc:docChgLst>
  <pc:docChgLst>
    <pc:chgData name="mehmet ubur" userId="319fce97865edd07" providerId="Windows Live" clId="Web-{9E2ADE4B-1C19-4CBB-8973-9789EECF58EB}"/>
    <pc:docChg chg="modSld addMainMaster delMainMaster">
      <pc:chgData name="mehmet ubur" userId="319fce97865edd07" providerId="Windows Live" clId="Web-{9E2ADE4B-1C19-4CBB-8973-9789EECF58EB}" dt="2022-03-03T20:59:34.795" v="28" actId="1076"/>
      <pc:docMkLst>
        <pc:docMk/>
      </pc:docMkLst>
      <pc:sldChg chg="addSp delSp modSp mod setBg modClrScheme setClrOvrMap modShow chgLayout">
        <pc:chgData name="mehmet ubur" userId="319fce97865edd07" providerId="Windows Live" clId="Web-{9E2ADE4B-1C19-4CBB-8973-9789EECF58EB}" dt="2022-03-03T20:59:34.795" v="28" actId="1076"/>
        <pc:sldMkLst>
          <pc:docMk/>
          <pc:sldMk cId="553726541" sldId="256"/>
        </pc:sldMkLst>
        <pc:spChg chg="mod">
          <ac:chgData name="mehmet ubur" userId="319fce97865edd07" providerId="Windows Live" clId="Web-{9E2ADE4B-1C19-4CBB-8973-9789EECF58EB}" dt="2022-03-03T20:54:33.161" v="14"/>
          <ac:spMkLst>
            <pc:docMk/>
            <pc:sldMk cId="553726541" sldId="256"/>
            <ac:spMk id="2" creationId="{9FB28281-3783-403A-B1AB-0182A003DFE3}"/>
          </ac:spMkLst>
        </pc:spChg>
        <pc:spChg chg="mod">
          <ac:chgData name="mehmet ubur" userId="319fce97865edd07" providerId="Windows Live" clId="Web-{9E2ADE4B-1C19-4CBB-8973-9789EECF58EB}" dt="2022-03-03T20:54:33.161" v="14"/>
          <ac:spMkLst>
            <pc:docMk/>
            <pc:sldMk cId="553726541" sldId="256"/>
            <ac:spMk id="3" creationId="{C4542EAC-8BF3-4BFD-9891-145BC49409C2}"/>
          </ac:spMkLst>
        </pc:spChg>
        <pc:spChg chg="add del">
          <ac:chgData name="mehmet ubur" userId="319fce97865edd07" providerId="Windows Live" clId="Web-{9E2ADE4B-1C19-4CBB-8973-9789EECF58EB}" dt="2022-03-03T20:54:33.161" v="14"/>
          <ac:spMkLst>
            <pc:docMk/>
            <pc:sldMk cId="553726541" sldId="256"/>
            <ac:spMk id="9" creationId="{4EFE82FE-7465-AE46-88DF-34D347E83B84}"/>
          </ac:spMkLst>
        </pc:spChg>
        <pc:spChg chg="add del">
          <ac:chgData name="mehmet ubur" userId="319fce97865edd07" providerId="Windows Live" clId="Web-{9E2ADE4B-1C19-4CBB-8973-9789EECF58EB}" dt="2022-03-03T20:54:33.161" v="14"/>
          <ac:spMkLst>
            <pc:docMk/>
            <pc:sldMk cId="553726541" sldId="256"/>
            <ac:spMk id="11" creationId="{8B80D579-AC08-8D49-BB6A-21123F80B589}"/>
          </ac:spMkLst>
        </pc:spChg>
        <pc:spChg chg="add">
          <ac:chgData name="mehmet ubur" userId="319fce97865edd07" providerId="Windows Live" clId="Web-{9E2ADE4B-1C19-4CBB-8973-9789EECF58EB}" dt="2022-03-03T20:54:33.161" v="14"/>
          <ac:spMkLst>
            <pc:docMk/>
            <pc:sldMk cId="553726541" sldId="256"/>
            <ac:spMk id="27" creationId="{3E5E751B-5852-4839-83B3-6F79F8E83673}"/>
          </ac:spMkLst>
        </pc:spChg>
        <pc:spChg chg="add">
          <ac:chgData name="mehmet ubur" userId="319fce97865edd07" providerId="Windows Live" clId="Web-{9E2ADE4B-1C19-4CBB-8973-9789EECF58EB}" dt="2022-03-03T20:54:33.161" v="14"/>
          <ac:spMkLst>
            <pc:docMk/>
            <pc:sldMk cId="553726541" sldId="256"/>
            <ac:spMk id="29" creationId="{428B6687-5D8A-41C9-A626-A8C2CBFD8491}"/>
          </ac:spMkLst>
        </pc:spChg>
        <pc:spChg chg="add">
          <ac:chgData name="mehmet ubur" userId="319fce97865edd07" providerId="Windows Live" clId="Web-{9E2ADE4B-1C19-4CBB-8973-9789EECF58EB}" dt="2022-03-03T20:54:33.161" v="14"/>
          <ac:spMkLst>
            <pc:docMk/>
            <pc:sldMk cId="553726541" sldId="256"/>
            <ac:spMk id="37" creationId="{D9F678FF-4541-4601-B506-CC0A4AC9695B}"/>
          </ac:spMkLst>
        </pc:spChg>
        <pc:grpChg chg="add del">
          <ac:chgData name="mehmet ubur" userId="319fce97865edd07" providerId="Windows Live" clId="Web-{9E2ADE4B-1C19-4CBB-8973-9789EECF58EB}" dt="2022-03-03T20:54:33.161" v="14"/>
          <ac:grpSpMkLst>
            <pc:docMk/>
            <pc:sldMk cId="553726541" sldId="256"/>
            <ac:grpSpMk id="15" creationId="{44406D7A-DB1A-D940-8AD1-93FAF9DD7199}"/>
          </ac:grpSpMkLst>
        </pc:grpChg>
        <pc:grpChg chg="add">
          <ac:chgData name="mehmet ubur" userId="319fce97865edd07" providerId="Windows Live" clId="Web-{9E2ADE4B-1C19-4CBB-8973-9789EECF58EB}" dt="2022-03-03T20:54:33.161" v="14"/>
          <ac:grpSpMkLst>
            <pc:docMk/>
            <pc:sldMk cId="553726541" sldId="256"/>
            <ac:grpSpMk id="31" creationId="{B266E3AF-DA0F-4681-AA9E-0E44343B0B5A}"/>
          </ac:grpSpMkLst>
        </pc:grpChg>
        <pc:picChg chg="add mod ord">
          <ac:chgData name="mehmet ubur" userId="319fce97865edd07" providerId="Windows Live" clId="Web-{9E2ADE4B-1C19-4CBB-8973-9789EECF58EB}" dt="2022-03-03T20:54:33.161" v="14"/>
          <ac:picMkLst>
            <pc:docMk/>
            <pc:sldMk cId="553726541" sldId="256"/>
            <ac:picMk id="4" creationId="{F821569D-73C3-473A-9164-F0FE14FD3CFD}"/>
          </ac:picMkLst>
        </pc:picChg>
        <pc:picChg chg="add mod">
          <ac:chgData name="mehmet ubur" userId="319fce97865edd07" providerId="Windows Live" clId="Web-{9E2ADE4B-1C19-4CBB-8973-9789EECF58EB}" dt="2022-03-03T20:56:18.492" v="19" actId="14100"/>
          <ac:picMkLst>
            <pc:docMk/>
            <pc:sldMk cId="553726541" sldId="256"/>
            <ac:picMk id="5" creationId="{896ED507-ABCD-44B3-8A47-DF616FCB1EF0}"/>
          </ac:picMkLst>
        </pc:picChg>
        <pc:picChg chg="add mod">
          <ac:chgData name="mehmet ubur" userId="319fce97865edd07" providerId="Windows Live" clId="Web-{9E2ADE4B-1C19-4CBB-8973-9789EECF58EB}" dt="2022-03-03T20:59:09.403" v="24" actId="14100"/>
          <ac:picMkLst>
            <pc:docMk/>
            <pc:sldMk cId="553726541" sldId="256"/>
            <ac:picMk id="6" creationId="{D16407D4-CC77-45F7-AA16-41DACC0F05C5}"/>
          </ac:picMkLst>
        </pc:picChg>
        <pc:picChg chg="add mod">
          <ac:chgData name="mehmet ubur" userId="319fce97865edd07" providerId="Windows Live" clId="Web-{9E2ADE4B-1C19-4CBB-8973-9789EECF58EB}" dt="2022-03-03T20:59:34.795" v="28" actId="1076"/>
          <ac:picMkLst>
            <pc:docMk/>
            <pc:sldMk cId="553726541" sldId="256"/>
            <ac:picMk id="7" creationId="{632058C4-9038-4B33-9B06-EB5D4D580C4A}"/>
          </ac:picMkLst>
        </pc:picChg>
        <pc:cxnChg chg="add del">
          <ac:chgData name="mehmet ubur" userId="319fce97865edd07" providerId="Windows Live" clId="Web-{9E2ADE4B-1C19-4CBB-8973-9789EECF58EB}" dt="2022-03-03T20:54:33.161" v="14"/>
          <ac:cxnSpMkLst>
            <pc:docMk/>
            <pc:sldMk cId="553726541" sldId="256"/>
            <ac:cxnSpMk id="13" creationId="{EC392F51-F23E-E242-9750-A5B1F128E573}"/>
          </ac:cxnSpMkLst>
        </pc:cxnChg>
      </pc:sldChg>
      <pc:sldMasterChg chg="del delSldLayout">
        <pc:chgData name="mehmet ubur" userId="319fce97865edd07" providerId="Windows Live" clId="Web-{9E2ADE4B-1C19-4CBB-8973-9789EECF58EB}" dt="2022-03-03T20:51:23.061" v="0"/>
        <pc:sldMasterMkLst>
          <pc:docMk/>
          <pc:sldMasterMk cId="2371758177" sldId="2147483660"/>
        </pc:sldMasterMkLst>
        <pc:sldLayoutChg chg="del">
          <pc:chgData name="mehmet ubur" userId="319fce97865edd07" providerId="Windows Live" clId="Web-{9E2ADE4B-1C19-4CBB-8973-9789EECF58EB}" dt="2022-03-03T20:51:23.061" v="0"/>
          <pc:sldLayoutMkLst>
            <pc:docMk/>
            <pc:sldMasterMk cId="2371758177" sldId="2147483660"/>
            <pc:sldLayoutMk cId="3129878285" sldId="2147483661"/>
          </pc:sldLayoutMkLst>
        </pc:sldLayoutChg>
        <pc:sldLayoutChg chg="del">
          <pc:chgData name="mehmet ubur" userId="319fce97865edd07" providerId="Windows Live" clId="Web-{9E2ADE4B-1C19-4CBB-8973-9789EECF58EB}" dt="2022-03-03T20:51:23.061" v="0"/>
          <pc:sldLayoutMkLst>
            <pc:docMk/>
            <pc:sldMasterMk cId="2371758177" sldId="2147483660"/>
            <pc:sldLayoutMk cId="572029412" sldId="2147483662"/>
          </pc:sldLayoutMkLst>
        </pc:sldLayoutChg>
        <pc:sldLayoutChg chg="del">
          <pc:chgData name="mehmet ubur" userId="319fce97865edd07" providerId="Windows Live" clId="Web-{9E2ADE4B-1C19-4CBB-8973-9789EECF58EB}" dt="2022-03-03T20:51:23.061" v="0"/>
          <pc:sldLayoutMkLst>
            <pc:docMk/>
            <pc:sldMasterMk cId="2371758177" sldId="2147483660"/>
            <pc:sldLayoutMk cId="3636461385" sldId="2147483663"/>
          </pc:sldLayoutMkLst>
        </pc:sldLayoutChg>
        <pc:sldLayoutChg chg="del">
          <pc:chgData name="mehmet ubur" userId="319fce97865edd07" providerId="Windows Live" clId="Web-{9E2ADE4B-1C19-4CBB-8973-9789EECF58EB}" dt="2022-03-03T20:51:23.061" v="0"/>
          <pc:sldLayoutMkLst>
            <pc:docMk/>
            <pc:sldMasterMk cId="2371758177" sldId="2147483660"/>
            <pc:sldLayoutMk cId="3626050071" sldId="2147483664"/>
          </pc:sldLayoutMkLst>
        </pc:sldLayoutChg>
        <pc:sldLayoutChg chg="del">
          <pc:chgData name="mehmet ubur" userId="319fce97865edd07" providerId="Windows Live" clId="Web-{9E2ADE4B-1C19-4CBB-8973-9789EECF58EB}" dt="2022-03-03T20:51:23.061" v="0"/>
          <pc:sldLayoutMkLst>
            <pc:docMk/>
            <pc:sldMasterMk cId="2371758177" sldId="2147483660"/>
            <pc:sldLayoutMk cId="4223613637" sldId="2147483665"/>
          </pc:sldLayoutMkLst>
        </pc:sldLayoutChg>
        <pc:sldLayoutChg chg="del">
          <pc:chgData name="mehmet ubur" userId="319fce97865edd07" providerId="Windows Live" clId="Web-{9E2ADE4B-1C19-4CBB-8973-9789EECF58EB}" dt="2022-03-03T20:51:23.061" v="0"/>
          <pc:sldLayoutMkLst>
            <pc:docMk/>
            <pc:sldMasterMk cId="2371758177" sldId="2147483660"/>
            <pc:sldLayoutMk cId="986665687" sldId="2147483666"/>
          </pc:sldLayoutMkLst>
        </pc:sldLayoutChg>
        <pc:sldLayoutChg chg="del">
          <pc:chgData name="mehmet ubur" userId="319fce97865edd07" providerId="Windows Live" clId="Web-{9E2ADE4B-1C19-4CBB-8973-9789EECF58EB}" dt="2022-03-03T20:51:23.061" v="0"/>
          <pc:sldLayoutMkLst>
            <pc:docMk/>
            <pc:sldMasterMk cId="2371758177" sldId="2147483660"/>
            <pc:sldLayoutMk cId="2924672457" sldId="2147483667"/>
          </pc:sldLayoutMkLst>
        </pc:sldLayoutChg>
        <pc:sldLayoutChg chg="del">
          <pc:chgData name="mehmet ubur" userId="319fce97865edd07" providerId="Windows Live" clId="Web-{9E2ADE4B-1C19-4CBB-8973-9789EECF58EB}" dt="2022-03-03T20:51:23.061" v="0"/>
          <pc:sldLayoutMkLst>
            <pc:docMk/>
            <pc:sldMasterMk cId="2371758177" sldId="2147483660"/>
            <pc:sldLayoutMk cId="1650365514" sldId="2147483668"/>
          </pc:sldLayoutMkLst>
        </pc:sldLayoutChg>
        <pc:sldLayoutChg chg="del">
          <pc:chgData name="mehmet ubur" userId="319fce97865edd07" providerId="Windows Live" clId="Web-{9E2ADE4B-1C19-4CBB-8973-9789EECF58EB}" dt="2022-03-03T20:51:23.061" v="0"/>
          <pc:sldLayoutMkLst>
            <pc:docMk/>
            <pc:sldMasterMk cId="2371758177" sldId="2147483660"/>
            <pc:sldLayoutMk cId="746702124" sldId="2147483669"/>
          </pc:sldLayoutMkLst>
        </pc:sldLayoutChg>
        <pc:sldLayoutChg chg="del">
          <pc:chgData name="mehmet ubur" userId="319fce97865edd07" providerId="Windows Live" clId="Web-{9E2ADE4B-1C19-4CBB-8973-9789EECF58EB}" dt="2022-03-03T20:51:23.061" v="0"/>
          <pc:sldLayoutMkLst>
            <pc:docMk/>
            <pc:sldMasterMk cId="2371758177" sldId="2147483660"/>
            <pc:sldLayoutMk cId="61784523" sldId="2147483670"/>
          </pc:sldLayoutMkLst>
        </pc:sldLayoutChg>
        <pc:sldLayoutChg chg="del">
          <pc:chgData name="mehmet ubur" userId="319fce97865edd07" providerId="Windows Live" clId="Web-{9E2ADE4B-1C19-4CBB-8973-9789EECF58EB}" dt="2022-03-03T20:51:23.061" v="0"/>
          <pc:sldLayoutMkLst>
            <pc:docMk/>
            <pc:sldMasterMk cId="2371758177" sldId="2147483660"/>
            <pc:sldLayoutMk cId="1164236222" sldId="2147483671"/>
          </pc:sldLayoutMkLst>
        </pc:sldLayoutChg>
      </pc:sldMasterChg>
      <pc:sldMasterChg chg="add del replId addSldLayout delSldLayout">
        <pc:chgData name="mehmet ubur" userId="319fce97865edd07" providerId="Windows Live" clId="Web-{9E2ADE4B-1C19-4CBB-8973-9789EECF58EB}" dt="2022-03-03T20:54:33.161" v="14"/>
        <pc:sldMasterMkLst>
          <pc:docMk/>
          <pc:sldMasterMk cId="3576325158" sldId="2147483672"/>
        </pc:sldMasterMkLst>
        <pc:sldLayoutChg chg="add del">
          <pc:chgData name="mehmet ubur" userId="319fce97865edd07" providerId="Windows Live" clId="Web-{9E2ADE4B-1C19-4CBB-8973-9789EECF58EB}" dt="2022-03-03T20:54:33.161" v="14"/>
          <pc:sldLayoutMkLst>
            <pc:docMk/>
            <pc:sldMasterMk cId="3576325158" sldId="2147483672"/>
            <pc:sldLayoutMk cId="2854765343" sldId="2147483673"/>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189007093" sldId="2147483674"/>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4203829591" sldId="2147483675"/>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151556498" sldId="2147483676"/>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2258980417" sldId="2147483677"/>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2758990104" sldId="2147483678"/>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4113905374" sldId="2147483679"/>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89740572" sldId="2147483680"/>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685952734" sldId="2147483681"/>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1506102216" sldId="2147483682"/>
          </pc:sldLayoutMkLst>
        </pc:sldLayoutChg>
        <pc:sldLayoutChg chg="add del replId">
          <pc:chgData name="mehmet ubur" userId="319fce97865edd07" providerId="Windows Live" clId="Web-{9E2ADE4B-1C19-4CBB-8973-9789EECF58EB}" dt="2022-03-03T20:54:33.161" v="14"/>
          <pc:sldLayoutMkLst>
            <pc:docMk/>
            <pc:sldMasterMk cId="3576325158" sldId="2147483672"/>
            <pc:sldLayoutMk cId="159368160" sldId="2147483683"/>
          </pc:sldLayoutMkLst>
        </pc:sldLayoutChg>
      </pc:sldMasterChg>
      <pc:sldMasterChg chg="add addSldLayout">
        <pc:chgData name="mehmet ubur" userId="319fce97865edd07" providerId="Windows Live" clId="Web-{9E2ADE4B-1C19-4CBB-8973-9789EECF58EB}" dt="2022-03-03T20:54:33.161" v="14"/>
        <pc:sldMasterMkLst>
          <pc:docMk/>
          <pc:sldMasterMk cId="4266886188" sldId="2147483785"/>
        </pc:sldMasterMkLst>
        <pc:sldLayoutChg chg="add">
          <pc:chgData name="mehmet ubur" userId="319fce97865edd07" providerId="Windows Live" clId="Web-{9E2ADE4B-1C19-4CBB-8973-9789EECF58EB}" dt="2022-03-03T20:54:33.161" v="14"/>
          <pc:sldLayoutMkLst>
            <pc:docMk/>
            <pc:sldMasterMk cId="4266886188" sldId="2147483785"/>
            <pc:sldLayoutMk cId="3075706589" sldId="2147483774"/>
          </pc:sldLayoutMkLst>
        </pc:sldLayoutChg>
        <pc:sldLayoutChg chg="add">
          <pc:chgData name="mehmet ubur" userId="319fce97865edd07" providerId="Windows Live" clId="Web-{9E2ADE4B-1C19-4CBB-8973-9789EECF58EB}" dt="2022-03-03T20:54:33.161" v="14"/>
          <pc:sldLayoutMkLst>
            <pc:docMk/>
            <pc:sldMasterMk cId="4266886188" sldId="2147483785"/>
            <pc:sldLayoutMk cId="3315455001" sldId="2147483775"/>
          </pc:sldLayoutMkLst>
        </pc:sldLayoutChg>
        <pc:sldLayoutChg chg="add">
          <pc:chgData name="mehmet ubur" userId="319fce97865edd07" providerId="Windows Live" clId="Web-{9E2ADE4B-1C19-4CBB-8973-9789EECF58EB}" dt="2022-03-03T20:54:33.161" v="14"/>
          <pc:sldLayoutMkLst>
            <pc:docMk/>
            <pc:sldMasterMk cId="4266886188" sldId="2147483785"/>
            <pc:sldLayoutMk cId="417693365" sldId="2147483776"/>
          </pc:sldLayoutMkLst>
        </pc:sldLayoutChg>
        <pc:sldLayoutChg chg="add">
          <pc:chgData name="mehmet ubur" userId="319fce97865edd07" providerId="Windows Live" clId="Web-{9E2ADE4B-1C19-4CBB-8973-9789EECF58EB}" dt="2022-03-03T20:54:33.161" v="14"/>
          <pc:sldLayoutMkLst>
            <pc:docMk/>
            <pc:sldMasterMk cId="4266886188" sldId="2147483785"/>
            <pc:sldLayoutMk cId="3077294637" sldId="2147483777"/>
          </pc:sldLayoutMkLst>
        </pc:sldLayoutChg>
        <pc:sldLayoutChg chg="add">
          <pc:chgData name="mehmet ubur" userId="319fce97865edd07" providerId="Windows Live" clId="Web-{9E2ADE4B-1C19-4CBB-8973-9789EECF58EB}" dt="2022-03-03T20:54:33.161" v="14"/>
          <pc:sldLayoutMkLst>
            <pc:docMk/>
            <pc:sldMasterMk cId="4266886188" sldId="2147483785"/>
            <pc:sldLayoutMk cId="2307131866" sldId="2147483778"/>
          </pc:sldLayoutMkLst>
        </pc:sldLayoutChg>
        <pc:sldLayoutChg chg="add">
          <pc:chgData name="mehmet ubur" userId="319fce97865edd07" providerId="Windows Live" clId="Web-{9E2ADE4B-1C19-4CBB-8973-9789EECF58EB}" dt="2022-03-03T20:54:33.161" v="14"/>
          <pc:sldLayoutMkLst>
            <pc:docMk/>
            <pc:sldMasterMk cId="4266886188" sldId="2147483785"/>
            <pc:sldLayoutMk cId="1928995786" sldId="2147483779"/>
          </pc:sldLayoutMkLst>
        </pc:sldLayoutChg>
        <pc:sldLayoutChg chg="add">
          <pc:chgData name="mehmet ubur" userId="319fce97865edd07" providerId="Windows Live" clId="Web-{9E2ADE4B-1C19-4CBB-8973-9789EECF58EB}" dt="2022-03-03T20:54:33.161" v="14"/>
          <pc:sldLayoutMkLst>
            <pc:docMk/>
            <pc:sldMasterMk cId="4266886188" sldId="2147483785"/>
            <pc:sldLayoutMk cId="1978155087" sldId="2147483780"/>
          </pc:sldLayoutMkLst>
        </pc:sldLayoutChg>
        <pc:sldLayoutChg chg="add">
          <pc:chgData name="mehmet ubur" userId="319fce97865edd07" providerId="Windows Live" clId="Web-{9E2ADE4B-1C19-4CBB-8973-9789EECF58EB}" dt="2022-03-03T20:54:33.161" v="14"/>
          <pc:sldLayoutMkLst>
            <pc:docMk/>
            <pc:sldMasterMk cId="4266886188" sldId="2147483785"/>
            <pc:sldLayoutMk cId="3741250697" sldId="2147483781"/>
          </pc:sldLayoutMkLst>
        </pc:sldLayoutChg>
        <pc:sldLayoutChg chg="add">
          <pc:chgData name="mehmet ubur" userId="319fce97865edd07" providerId="Windows Live" clId="Web-{9E2ADE4B-1C19-4CBB-8973-9789EECF58EB}" dt="2022-03-03T20:54:33.161" v="14"/>
          <pc:sldLayoutMkLst>
            <pc:docMk/>
            <pc:sldMasterMk cId="4266886188" sldId="2147483785"/>
            <pc:sldLayoutMk cId="835493033" sldId="2147483782"/>
          </pc:sldLayoutMkLst>
        </pc:sldLayoutChg>
        <pc:sldLayoutChg chg="add">
          <pc:chgData name="mehmet ubur" userId="319fce97865edd07" providerId="Windows Live" clId="Web-{9E2ADE4B-1C19-4CBB-8973-9789EECF58EB}" dt="2022-03-03T20:54:33.161" v="14"/>
          <pc:sldLayoutMkLst>
            <pc:docMk/>
            <pc:sldMasterMk cId="4266886188" sldId="2147483785"/>
            <pc:sldLayoutMk cId="2591078148" sldId="2147483783"/>
          </pc:sldLayoutMkLst>
        </pc:sldLayoutChg>
        <pc:sldLayoutChg chg="add">
          <pc:chgData name="mehmet ubur" userId="319fce97865edd07" providerId="Windows Live" clId="Web-{9E2ADE4B-1C19-4CBB-8973-9789EECF58EB}" dt="2022-03-03T20:54:33.161" v="14"/>
          <pc:sldLayoutMkLst>
            <pc:docMk/>
            <pc:sldMasterMk cId="4266886188" sldId="2147483785"/>
            <pc:sldLayoutMk cId="2686220723" sldId="2147483784"/>
          </pc:sldLayoutMkLst>
        </pc:sldLayoutChg>
      </pc:sldMasterChg>
    </pc:docChg>
  </pc:docChgLst>
</pc:chgInfo>
</file>

<file path=ppt/diagrams/_rels/data4.xml.rels><?xml version="1.0" encoding="UTF-8" standalone="yes"?>
<Relationships xmlns="http://schemas.openxmlformats.org/package/2006/relationships"><Relationship Id="rId3" Type="http://schemas.openxmlformats.org/officeDocument/2006/relationships/hyperlink" Target="https://twitter.com/dropydoge" TargetMode="External"/><Relationship Id="rId7" Type="http://schemas.openxmlformats.org/officeDocument/2006/relationships/hyperlink" Target="https://discord.com/channels/dropydoge" TargetMode="External"/><Relationship Id="rId2" Type="http://schemas.openxmlformats.org/officeDocument/2006/relationships/hyperlink" Target="https://t.me/dropydoge" TargetMode="External"/><Relationship Id="rId1" Type="http://schemas.openxmlformats.org/officeDocument/2006/relationships/hyperlink" Target="https://www.facebook.com/dropydoge" TargetMode="External"/><Relationship Id="rId6" Type="http://schemas.openxmlformats.org/officeDocument/2006/relationships/hyperlink" Target="https://www.tiktok.com/@dropydoge" TargetMode="External"/><Relationship Id="rId5" Type="http://schemas.openxmlformats.org/officeDocument/2006/relationships/hyperlink" Target="https://www.reddit.com/user/DropyDoge" TargetMode="External"/><Relationship Id="rId4" Type="http://schemas.openxmlformats.org/officeDocument/2006/relationships/hyperlink" Target="https://www.instagram.com/dropydoge"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twitter.com/dropydoge" TargetMode="External"/><Relationship Id="rId7" Type="http://schemas.openxmlformats.org/officeDocument/2006/relationships/hyperlink" Target="https://discord.com/channels/dropydoge" TargetMode="External"/><Relationship Id="rId2" Type="http://schemas.openxmlformats.org/officeDocument/2006/relationships/hyperlink" Target="https://t.me/dropydoge" TargetMode="External"/><Relationship Id="rId1" Type="http://schemas.openxmlformats.org/officeDocument/2006/relationships/hyperlink" Target="https://www.facebook.com/dropydoge" TargetMode="External"/><Relationship Id="rId6" Type="http://schemas.openxmlformats.org/officeDocument/2006/relationships/hyperlink" Target="https://www.tiktok.com/@dropydoge" TargetMode="External"/><Relationship Id="rId5" Type="http://schemas.openxmlformats.org/officeDocument/2006/relationships/hyperlink" Target="https://www.reddit.com/user/DropyDoge" TargetMode="External"/><Relationship Id="rId4" Type="http://schemas.openxmlformats.org/officeDocument/2006/relationships/hyperlink" Target="https://www.instagram.com/dropydog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0BB5FA-4D27-450B-995A-A2BC5F04E07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tr-TR"/>
        </a:p>
      </dgm:t>
    </dgm:pt>
    <dgm:pt modelId="{25F75802-0EAA-4472-8993-B2AADA92AE43}">
      <dgm:prSet phldrT="[Metin]" phldr="0"/>
      <dgm:spPr/>
      <dgm:t>
        <a:bodyPr/>
        <a:lstStyle/>
        <a:p>
          <a:r>
            <a:rPr lang="tr-TR" dirty="0">
              <a:latin typeface="Gill Sans Nova"/>
            </a:rPr>
            <a:t>DODESWAP</a:t>
          </a:r>
          <a:endParaRPr lang="tr-TR" dirty="0"/>
        </a:p>
      </dgm:t>
    </dgm:pt>
    <dgm:pt modelId="{9DFD21F0-7FD4-420F-B4B5-0F75841EC01D}" type="parTrans" cxnId="{7922EB57-7D43-4826-9BC3-F919EAED355A}">
      <dgm:prSet/>
      <dgm:spPr/>
      <dgm:t>
        <a:bodyPr/>
        <a:lstStyle/>
        <a:p>
          <a:endParaRPr lang="tr-TR"/>
        </a:p>
      </dgm:t>
    </dgm:pt>
    <dgm:pt modelId="{361C31D0-3507-4417-B4DA-53A0848347B9}" type="sibTrans" cxnId="{7922EB57-7D43-4826-9BC3-F919EAED355A}">
      <dgm:prSet/>
      <dgm:spPr/>
      <dgm:t>
        <a:bodyPr/>
        <a:lstStyle/>
        <a:p>
          <a:endParaRPr lang="tr-TR"/>
        </a:p>
      </dgm:t>
    </dgm:pt>
    <dgm:pt modelId="{9A2E17C8-F6D9-411C-9897-45F7CAD0C76A}">
      <dgm:prSet phldrT="[Metin]" phldr="0"/>
      <dgm:spPr/>
      <dgm:t>
        <a:bodyPr/>
        <a:lstStyle/>
        <a:p>
          <a:r>
            <a:rPr lang="tr-TR" dirty="0">
              <a:latin typeface="Gill Sans Nova"/>
            </a:rPr>
            <a:t>DODESALE</a:t>
          </a:r>
          <a:endParaRPr lang="tr-TR" dirty="0"/>
        </a:p>
      </dgm:t>
    </dgm:pt>
    <dgm:pt modelId="{582E455E-8E33-438C-9811-C4FF42E83CBE}" type="parTrans" cxnId="{92EA9B1C-27C1-4DBE-87F2-82F16D7585F3}">
      <dgm:prSet/>
      <dgm:spPr/>
      <dgm:t>
        <a:bodyPr/>
        <a:lstStyle/>
        <a:p>
          <a:endParaRPr lang="tr-TR"/>
        </a:p>
      </dgm:t>
    </dgm:pt>
    <dgm:pt modelId="{98857BB9-D4E9-48CB-A28D-E3CE80277690}" type="sibTrans" cxnId="{92EA9B1C-27C1-4DBE-87F2-82F16D7585F3}">
      <dgm:prSet/>
      <dgm:spPr/>
      <dgm:t>
        <a:bodyPr/>
        <a:lstStyle/>
        <a:p>
          <a:endParaRPr lang="tr-TR"/>
        </a:p>
      </dgm:t>
    </dgm:pt>
    <dgm:pt modelId="{92429EA2-0058-48AE-B3C2-007FB08442B0}">
      <dgm:prSet phldrT="[Metin]" phldr="0"/>
      <dgm:spPr/>
      <dgm:t>
        <a:bodyPr/>
        <a:lstStyle/>
        <a:p>
          <a:pPr rtl="0"/>
          <a:r>
            <a:rPr lang="tr-TR" dirty="0">
              <a:latin typeface="Gill Sans Nova"/>
            </a:rPr>
            <a:t>E Commerce</a:t>
          </a:r>
          <a:endParaRPr lang="tr-TR" dirty="0"/>
        </a:p>
      </dgm:t>
    </dgm:pt>
    <dgm:pt modelId="{07C4D2F0-5D1C-4FF1-9C1B-C65977E95320}" type="parTrans" cxnId="{6449B873-800F-4F29-A33E-0DD70D964485}">
      <dgm:prSet/>
      <dgm:spPr/>
      <dgm:t>
        <a:bodyPr/>
        <a:lstStyle/>
        <a:p>
          <a:endParaRPr lang="tr-TR"/>
        </a:p>
      </dgm:t>
    </dgm:pt>
    <dgm:pt modelId="{E823B250-A898-462B-8F53-8F96CB360ADF}" type="sibTrans" cxnId="{6449B873-800F-4F29-A33E-0DD70D964485}">
      <dgm:prSet/>
      <dgm:spPr/>
      <dgm:t>
        <a:bodyPr/>
        <a:lstStyle/>
        <a:p>
          <a:endParaRPr lang="tr-TR"/>
        </a:p>
      </dgm:t>
    </dgm:pt>
    <dgm:pt modelId="{1E5EBE39-DDF2-48BA-8EF2-2F037C374782}">
      <dgm:prSet phldrT="[Metin]" phldr="0"/>
      <dgm:spPr/>
      <dgm:t>
        <a:bodyPr/>
        <a:lstStyle/>
        <a:p>
          <a:pPr rtl="0"/>
          <a:r>
            <a:rPr lang="tr-TR" dirty="0">
              <a:latin typeface="Gill Sans Nova"/>
            </a:rPr>
            <a:t>NFT GAMING</a:t>
          </a:r>
          <a:endParaRPr lang="tr-TR" dirty="0"/>
        </a:p>
      </dgm:t>
    </dgm:pt>
    <dgm:pt modelId="{21927916-680A-43F0-940A-6A75311C9494}" type="parTrans" cxnId="{ADBD4BF2-73A3-4F34-A3D8-FB84EC14318D}">
      <dgm:prSet/>
      <dgm:spPr/>
      <dgm:t>
        <a:bodyPr/>
        <a:lstStyle/>
        <a:p>
          <a:endParaRPr lang="tr-TR"/>
        </a:p>
      </dgm:t>
    </dgm:pt>
    <dgm:pt modelId="{CFB09997-80FC-49C3-8B5A-29F4B3C59E88}" type="sibTrans" cxnId="{ADBD4BF2-73A3-4F34-A3D8-FB84EC14318D}">
      <dgm:prSet/>
      <dgm:spPr/>
      <dgm:t>
        <a:bodyPr/>
        <a:lstStyle/>
        <a:p>
          <a:endParaRPr lang="tr-TR"/>
        </a:p>
      </dgm:t>
    </dgm:pt>
    <dgm:pt modelId="{A386E13E-E4FC-45C1-A5DE-9CD32188112F}">
      <dgm:prSet phldrT="[Metin]" phldr="0"/>
      <dgm:spPr/>
      <dgm:t>
        <a:bodyPr/>
        <a:lstStyle/>
        <a:p>
          <a:r>
            <a:rPr lang="tr-TR" dirty="0">
              <a:latin typeface="Gill Sans Nova"/>
            </a:rPr>
            <a:t>METAVERSE</a:t>
          </a:r>
          <a:endParaRPr lang="tr-TR" dirty="0"/>
        </a:p>
      </dgm:t>
    </dgm:pt>
    <dgm:pt modelId="{B09A7CF4-EE1C-419A-A507-7A72F90BAB44}" type="parTrans" cxnId="{4EA87255-BBED-41DD-A2C2-0EB47EE177BA}">
      <dgm:prSet/>
      <dgm:spPr/>
      <dgm:t>
        <a:bodyPr/>
        <a:lstStyle/>
        <a:p>
          <a:endParaRPr lang="tr-TR"/>
        </a:p>
      </dgm:t>
    </dgm:pt>
    <dgm:pt modelId="{22274369-6C33-41DC-B100-DB4E72C9C3BC}" type="sibTrans" cxnId="{4EA87255-BBED-41DD-A2C2-0EB47EE177BA}">
      <dgm:prSet/>
      <dgm:spPr/>
      <dgm:t>
        <a:bodyPr/>
        <a:lstStyle/>
        <a:p>
          <a:endParaRPr lang="tr-TR"/>
        </a:p>
      </dgm:t>
    </dgm:pt>
    <dgm:pt modelId="{DB1EA7CB-F4B4-4F93-BAB6-F3A6482D3523}" type="pres">
      <dgm:prSet presAssocID="{830BB5FA-4D27-450B-995A-A2BC5F04E07D}" presName="hierChild1" presStyleCnt="0">
        <dgm:presLayoutVars>
          <dgm:chPref val="1"/>
          <dgm:dir/>
          <dgm:animOne val="branch"/>
          <dgm:animLvl val="lvl"/>
          <dgm:resizeHandles/>
        </dgm:presLayoutVars>
      </dgm:prSet>
      <dgm:spPr/>
    </dgm:pt>
    <dgm:pt modelId="{3247AB83-6A8E-42EF-A73E-DE53CC396733}" type="pres">
      <dgm:prSet presAssocID="{25F75802-0EAA-4472-8993-B2AADA92AE43}" presName="hierRoot1" presStyleCnt="0"/>
      <dgm:spPr/>
    </dgm:pt>
    <dgm:pt modelId="{58BA0401-568A-47E8-904E-46DD83E338F5}" type="pres">
      <dgm:prSet presAssocID="{25F75802-0EAA-4472-8993-B2AADA92AE43}" presName="composite" presStyleCnt="0"/>
      <dgm:spPr/>
    </dgm:pt>
    <dgm:pt modelId="{6375A795-D362-4DFF-BB78-964285A05E85}" type="pres">
      <dgm:prSet presAssocID="{25F75802-0EAA-4472-8993-B2AADA92AE43}" presName="background" presStyleLbl="node0" presStyleIdx="0" presStyleCnt="5"/>
      <dgm:spPr/>
    </dgm:pt>
    <dgm:pt modelId="{ED314AAD-1EF1-4C16-8D34-B9FEC24B6E10}" type="pres">
      <dgm:prSet presAssocID="{25F75802-0EAA-4472-8993-B2AADA92AE43}" presName="text" presStyleLbl="fgAcc0" presStyleIdx="0" presStyleCnt="5">
        <dgm:presLayoutVars>
          <dgm:chPref val="3"/>
        </dgm:presLayoutVars>
      </dgm:prSet>
      <dgm:spPr/>
    </dgm:pt>
    <dgm:pt modelId="{E769C0D5-1000-495D-A581-5A2255B873DF}" type="pres">
      <dgm:prSet presAssocID="{25F75802-0EAA-4472-8993-B2AADA92AE43}" presName="hierChild2" presStyleCnt="0"/>
      <dgm:spPr/>
    </dgm:pt>
    <dgm:pt modelId="{ABB56F32-53DF-4B01-B8A6-41C04862AE15}" type="pres">
      <dgm:prSet presAssocID="{9A2E17C8-F6D9-411C-9897-45F7CAD0C76A}" presName="hierRoot1" presStyleCnt="0"/>
      <dgm:spPr/>
    </dgm:pt>
    <dgm:pt modelId="{8CE127FC-EF15-4BAC-BC45-92EFEA029297}" type="pres">
      <dgm:prSet presAssocID="{9A2E17C8-F6D9-411C-9897-45F7CAD0C76A}" presName="composite" presStyleCnt="0"/>
      <dgm:spPr/>
    </dgm:pt>
    <dgm:pt modelId="{EC9DDC33-C992-46A9-9EC9-300E9EBFA276}" type="pres">
      <dgm:prSet presAssocID="{9A2E17C8-F6D9-411C-9897-45F7CAD0C76A}" presName="background" presStyleLbl="node0" presStyleIdx="1" presStyleCnt="5"/>
      <dgm:spPr/>
    </dgm:pt>
    <dgm:pt modelId="{A75123D1-7931-4683-8F0C-E57F36DDD1E0}" type="pres">
      <dgm:prSet presAssocID="{9A2E17C8-F6D9-411C-9897-45F7CAD0C76A}" presName="text" presStyleLbl="fgAcc0" presStyleIdx="1" presStyleCnt="5">
        <dgm:presLayoutVars>
          <dgm:chPref val="3"/>
        </dgm:presLayoutVars>
      </dgm:prSet>
      <dgm:spPr/>
    </dgm:pt>
    <dgm:pt modelId="{5BD54C32-3F12-47DF-935E-6C9BECE12030}" type="pres">
      <dgm:prSet presAssocID="{9A2E17C8-F6D9-411C-9897-45F7CAD0C76A}" presName="hierChild2" presStyleCnt="0"/>
      <dgm:spPr/>
    </dgm:pt>
    <dgm:pt modelId="{F637C8B0-F348-42DC-BCCD-D708852F115C}" type="pres">
      <dgm:prSet presAssocID="{92429EA2-0058-48AE-B3C2-007FB08442B0}" presName="hierRoot1" presStyleCnt="0"/>
      <dgm:spPr/>
    </dgm:pt>
    <dgm:pt modelId="{88594E1E-3EEC-46DD-8448-F8E9DF7D3EC2}" type="pres">
      <dgm:prSet presAssocID="{92429EA2-0058-48AE-B3C2-007FB08442B0}" presName="composite" presStyleCnt="0"/>
      <dgm:spPr/>
    </dgm:pt>
    <dgm:pt modelId="{BCEB9663-876B-495F-8667-42A549241A3D}" type="pres">
      <dgm:prSet presAssocID="{92429EA2-0058-48AE-B3C2-007FB08442B0}" presName="background" presStyleLbl="node0" presStyleIdx="2" presStyleCnt="5"/>
      <dgm:spPr/>
    </dgm:pt>
    <dgm:pt modelId="{2695B0D8-10C8-4779-88F9-2CEFD81389B4}" type="pres">
      <dgm:prSet presAssocID="{92429EA2-0058-48AE-B3C2-007FB08442B0}" presName="text" presStyleLbl="fgAcc0" presStyleIdx="2" presStyleCnt="5">
        <dgm:presLayoutVars>
          <dgm:chPref val="3"/>
        </dgm:presLayoutVars>
      </dgm:prSet>
      <dgm:spPr/>
    </dgm:pt>
    <dgm:pt modelId="{047EF83E-0D63-4293-AC76-0E58F45ECB4F}" type="pres">
      <dgm:prSet presAssocID="{92429EA2-0058-48AE-B3C2-007FB08442B0}" presName="hierChild2" presStyleCnt="0"/>
      <dgm:spPr/>
    </dgm:pt>
    <dgm:pt modelId="{EA428B92-50DA-416A-8AE2-81AEF17021ED}" type="pres">
      <dgm:prSet presAssocID="{1E5EBE39-DDF2-48BA-8EF2-2F037C374782}" presName="hierRoot1" presStyleCnt="0"/>
      <dgm:spPr/>
    </dgm:pt>
    <dgm:pt modelId="{3A5A5EC6-C147-41EE-967F-D2790E067289}" type="pres">
      <dgm:prSet presAssocID="{1E5EBE39-DDF2-48BA-8EF2-2F037C374782}" presName="composite" presStyleCnt="0"/>
      <dgm:spPr/>
    </dgm:pt>
    <dgm:pt modelId="{1E263D64-0A85-4F6F-9F1A-69388F4749BE}" type="pres">
      <dgm:prSet presAssocID="{1E5EBE39-DDF2-48BA-8EF2-2F037C374782}" presName="background" presStyleLbl="node0" presStyleIdx="3" presStyleCnt="5"/>
      <dgm:spPr/>
    </dgm:pt>
    <dgm:pt modelId="{511CBED6-492A-434C-A929-1F0750AA09E8}" type="pres">
      <dgm:prSet presAssocID="{1E5EBE39-DDF2-48BA-8EF2-2F037C374782}" presName="text" presStyleLbl="fgAcc0" presStyleIdx="3" presStyleCnt="5">
        <dgm:presLayoutVars>
          <dgm:chPref val="3"/>
        </dgm:presLayoutVars>
      </dgm:prSet>
      <dgm:spPr/>
    </dgm:pt>
    <dgm:pt modelId="{5A0C6B97-C099-49E3-981C-1BC94518FDA4}" type="pres">
      <dgm:prSet presAssocID="{1E5EBE39-DDF2-48BA-8EF2-2F037C374782}" presName="hierChild2" presStyleCnt="0"/>
      <dgm:spPr/>
    </dgm:pt>
    <dgm:pt modelId="{E8ED366F-A0C3-4B63-831A-56E0EBEF62AE}" type="pres">
      <dgm:prSet presAssocID="{A386E13E-E4FC-45C1-A5DE-9CD32188112F}" presName="hierRoot1" presStyleCnt="0"/>
      <dgm:spPr/>
    </dgm:pt>
    <dgm:pt modelId="{86CBC10C-1B60-48EC-B9AF-D17637F3CE02}" type="pres">
      <dgm:prSet presAssocID="{A386E13E-E4FC-45C1-A5DE-9CD32188112F}" presName="composite" presStyleCnt="0"/>
      <dgm:spPr/>
    </dgm:pt>
    <dgm:pt modelId="{17CAEC44-F470-455B-B5B2-598BC507D95C}" type="pres">
      <dgm:prSet presAssocID="{A386E13E-E4FC-45C1-A5DE-9CD32188112F}" presName="background" presStyleLbl="node0" presStyleIdx="4" presStyleCnt="5"/>
      <dgm:spPr/>
    </dgm:pt>
    <dgm:pt modelId="{0F221AB8-239E-4419-A6AE-41570D73208B}" type="pres">
      <dgm:prSet presAssocID="{A386E13E-E4FC-45C1-A5DE-9CD32188112F}" presName="text" presStyleLbl="fgAcc0" presStyleIdx="4" presStyleCnt="5">
        <dgm:presLayoutVars>
          <dgm:chPref val="3"/>
        </dgm:presLayoutVars>
      </dgm:prSet>
      <dgm:spPr/>
    </dgm:pt>
    <dgm:pt modelId="{58B84373-F7BF-4E9C-820A-7936F14056FE}" type="pres">
      <dgm:prSet presAssocID="{A386E13E-E4FC-45C1-A5DE-9CD32188112F}" presName="hierChild2" presStyleCnt="0"/>
      <dgm:spPr/>
    </dgm:pt>
  </dgm:ptLst>
  <dgm:cxnLst>
    <dgm:cxn modelId="{085F3900-223A-478A-9C39-58EA0E4E217B}" type="presOf" srcId="{A386E13E-E4FC-45C1-A5DE-9CD32188112F}" destId="{0F221AB8-239E-4419-A6AE-41570D73208B}" srcOrd="0" destOrd="0" presId="urn:microsoft.com/office/officeart/2005/8/layout/hierarchy1"/>
    <dgm:cxn modelId="{7AECA803-E1B1-4C3C-AB8E-7FDAD9ACDD35}" type="presOf" srcId="{9A2E17C8-F6D9-411C-9897-45F7CAD0C76A}" destId="{A75123D1-7931-4683-8F0C-E57F36DDD1E0}" srcOrd="0" destOrd="0" presId="urn:microsoft.com/office/officeart/2005/8/layout/hierarchy1"/>
    <dgm:cxn modelId="{92EA9B1C-27C1-4DBE-87F2-82F16D7585F3}" srcId="{830BB5FA-4D27-450B-995A-A2BC5F04E07D}" destId="{9A2E17C8-F6D9-411C-9897-45F7CAD0C76A}" srcOrd="1" destOrd="0" parTransId="{582E455E-8E33-438C-9811-C4FF42E83CBE}" sibTransId="{98857BB9-D4E9-48CB-A28D-E3CE80277690}"/>
    <dgm:cxn modelId="{6449B873-800F-4F29-A33E-0DD70D964485}" srcId="{830BB5FA-4D27-450B-995A-A2BC5F04E07D}" destId="{92429EA2-0058-48AE-B3C2-007FB08442B0}" srcOrd="2" destOrd="0" parTransId="{07C4D2F0-5D1C-4FF1-9C1B-C65977E95320}" sibTransId="{E823B250-A898-462B-8F53-8F96CB360ADF}"/>
    <dgm:cxn modelId="{D7C13774-C676-4AC2-A117-06CC75EB3E68}" type="presOf" srcId="{830BB5FA-4D27-450B-995A-A2BC5F04E07D}" destId="{DB1EA7CB-F4B4-4F93-BAB6-F3A6482D3523}" srcOrd="0" destOrd="0" presId="urn:microsoft.com/office/officeart/2005/8/layout/hierarchy1"/>
    <dgm:cxn modelId="{4EA87255-BBED-41DD-A2C2-0EB47EE177BA}" srcId="{830BB5FA-4D27-450B-995A-A2BC5F04E07D}" destId="{A386E13E-E4FC-45C1-A5DE-9CD32188112F}" srcOrd="4" destOrd="0" parTransId="{B09A7CF4-EE1C-419A-A507-7A72F90BAB44}" sibTransId="{22274369-6C33-41DC-B100-DB4E72C9C3BC}"/>
    <dgm:cxn modelId="{7922EB57-7D43-4826-9BC3-F919EAED355A}" srcId="{830BB5FA-4D27-450B-995A-A2BC5F04E07D}" destId="{25F75802-0EAA-4472-8993-B2AADA92AE43}" srcOrd="0" destOrd="0" parTransId="{9DFD21F0-7FD4-420F-B4B5-0F75841EC01D}" sibTransId="{361C31D0-3507-4417-B4DA-53A0848347B9}"/>
    <dgm:cxn modelId="{23F74698-3DC9-43BC-8BC1-CDDF658B8B93}" type="presOf" srcId="{1E5EBE39-DDF2-48BA-8EF2-2F037C374782}" destId="{511CBED6-492A-434C-A929-1F0750AA09E8}" srcOrd="0" destOrd="0" presId="urn:microsoft.com/office/officeart/2005/8/layout/hierarchy1"/>
    <dgm:cxn modelId="{290D4CE0-217A-4F37-84D2-6626CAAB6068}" type="presOf" srcId="{92429EA2-0058-48AE-B3C2-007FB08442B0}" destId="{2695B0D8-10C8-4779-88F9-2CEFD81389B4}" srcOrd="0" destOrd="0" presId="urn:microsoft.com/office/officeart/2005/8/layout/hierarchy1"/>
    <dgm:cxn modelId="{C3FA30F1-F797-494A-8279-C9423F71C26E}" type="presOf" srcId="{25F75802-0EAA-4472-8993-B2AADA92AE43}" destId="{ED314AAD-1EF1-4C16-8D34-B9FEC24B6E10}" srcOrd="0" destOrd="0" presId="urn:microsoft.com/office/officeart/2005/8/layout/hierarchy1"/>
    <dgm:cxn modelId="{ADBD4BF2-73A3-4F34-A3D8-FB84EC14318D}" srcId="{830BB5FA-4D27-450B-995A-A2BC5F04E07D}" destId="{1E5EBE39-DDF2-48BA-8EF2-2F037C374782}" srcOrd="3" destOrd="0" parTransId="{21927916-680A-43F0-940A-6A75311C9494}" sibTransId="{CFB09997-80FC-49C3-8B5A-29F4B3C59E88}"/>
    <dgm:cxn modelId="{807B5F90-277B-479E-925E-C3933F7ABC25}" type="presParOf" srcId="{DB1EA7CB-F4B4-4F93-BAB6-F3A6482D3523}" destId="{3247AB83-6A8E-42EF-A73E-DE53CC396733}" srcOrd="0" destOrd="0" presId="urn:microsoft.com/office/officeart/2005/8/layout/hierarchy1"/>
    <dgm:cxn modelId="{442D8DBA-33F9-45EB-BE86-1294E07675FD}" type="presParOf" srcId="{3247AB83-6A8E-42EF-A73E-DE53CC396733}" destId="{58BA0401-568A-47E8-904E-46DD83E338F5}" srcOrd="0" destOrd="0" presId="urn:microsoft.com/office/officeart/2005/8/layout/hierarchy1"/>
    <dgm:cxn modelId="{DB5F3D32-5C02-46B4-993F-4E0383E48E7A}" type="presParOf" srcId="{58BA0401-568A-47E8-904E-46DD83E338F5}" destId="{6375A795-D362-4DFF-BB78-964285A05E85}" srcOrd="0" destOrd="0" presId="urn:microsoft.com/office/officeart/2005/8/layout/hierarchy1"/>
    <dgm:cxn modelId="{11DB5747-E172-44F9-83E7-220C876E8B74}" type="presParOf" srcId="{58BA0401-568A-47E8-904E-46DD83E338F5}" destId="{ED314AAD-1EF1-4C16-8D34-B9FEC24B6E10}" srcOrd="1" destOrd="0" presId="urn:microsoft.com/office/officeart/2005/8/layout/hierarchy1"/>
    <dgm:cxn modelId="{AF6EE18D-A252-4097-A3CB-23EE28B61503}" type="presParOf" srcId="{3247AB83-6A8E-42EF-A73E-DE53CC396733}" destId="{E769C0D5-1000-495D-A581-5A2255B873DF}" srcOrd="1" destOrd="0" presId="urn:microsoft.com/office/officeart/2005/8/layout/hierarchy1"/>
    <dgm:cxn modelId="{9423D3E7-F4C5-4B71-AC60-29F181CD94ED}" type="presParOf" srcId="{DB1EA7CB-F4B4-4F93-BAB6-F3A6482D3523}" destId="{ABB56F32-53DF-4B01-B8A6-41C04862AE15}" srcOrd="1" destOrd="0" presId="urn:microsoft.com/office/officeart/2005/8/layout/hierarchy1"/>
    <dgm:cxn modelId="{162C0D01-DC46-422E-882F-AEBB4DEE3C8B}" type="presParOf" srcId="{ABB56F32-53DF-4B01-B8A6-41C04862AE15}" destId="{8CE127FC-EF15-4BAC-BC45-92EFEA029297}" srcOrd="0" destOrd="0" presId="urn:microsoft.com/office/officeart/2005/8/layout/hierarchy1"/>
    <dgm:cxn modelId="{44E23E50-49D2-43B7-B4D5-8CE88D533AE2}" type="presParOf" srcId="{8CE127FC-EF15-4BAC-BC45-92EFEA029297}" destId="{EC9DDC33-C992-46A9-9EC9-300E9EBFA276}" srcOrd="0" destOrd="0" presId="urn:microsoft.com/office/officeart/2005/8/layout/hierarchy1"/>
    <dgm:cxn modelId="{65A7A790-95A2-4A41-9186-D6F997465FFF}" type="presParOf" srcId="{8CE127FC-EF15-4BAC-BC45-92EFEA029297}" destId="{A75123D1-7931-4683-8F0C-E57F36DDD1E0}" srcOrd="1" destOrd="0" presId="urn:microsoft.com/office/officeart/2005/8/layout/hierarchy1"/>
    <dgm:cxn modelId="{2ACEE92C-B515-4562-AED0-56C1C2AFAC68}" type="presParOf" srcId="{ABB56F32-53DF-4B01-B8A6-41C04862AE15}" destId="{5BD54C32-3F12-47DF-935E-6C9BECE12030}" srcOrd="1" destOrd="0" presId="urn:microsoft.com/office/officeart/2005/8/layout/hierarchy1"/>
    <dgm:cxn modelId="{002FF726-3C81-4D0C-9A3E-9C1AA8FA1787}" type="presParOf" srcId="{DB1EA7CB-F4B4-4F93-BAB6-F3A6482D3523}" destId="{F637C8B0-F348-42DC-BCCD-D708852F115C}" srcOrd="2" destOrd="0" presId="urn:microsoft.com/office/officeart/2005/8/layout/hierarchy1"/>
    <dgm:cxn modelId="{98020435-D8A1-447B-B509-0E134F21C671}" type="presParOf" srcId="{F637C8B0-F348-42DC-BCCD-D708852F115C}" destId="{88594E1E-3EEC-46DD-8448-F8E9DF7D3EC2}" srcOrd="0" destOrd="0" presId="urn:microsoft.com/office/officeart/2005/8/layout/hierarchy1"/>
    <dgm:cxn modelId="{DCEDC03F-74B2-4BEE-B0A5-280964B02EC7}" type="presParOf" srcId="{88594E1E-3EEC-46DD-8448-F8E9DF7D3EC2}" destId="{BCEB9663-876B-495F-8667-42A549241A3D}" srcOrd="0" destOrd="0" presId="urn:microsoft.com/office/officeart/2005/8/layout/hierarchy1"/>
    <dgm:cxn modelId="{B512324F-CCD9-41C4-8EFD-C89A869C0753}" type="presParOf" srcId="{88594E1E-3EEC-46DD-8448-F8E9DF7D3EC2}" destId="{2695B0D8-10C8-4779-88F9-2CEFD81389B4}" srcOrd="1" destOrd="0" presId="urn:microsoft.com/office/officeart/2005/8/layout/hierarchy1"/>
    <dgm:cxn modelId="{BBA77E13-1786-4A07-9DF2-E80264C55B8A}" type="presParOf" srcId="{F637C8B0-F348-42DC-BCCD-D708852F115C}" destId="{047EF83E-0D63-4293-AC76-0E58F45ECB4F}" srcOrd="1" destOrd="0" presId="urn:microsoft.com/office/officeart/2005/8/layout/hierarchy1"/>
    <dgm:cxn modelId="{6D9394E9-D2AD-468D-97B2-2EBB58C77A88}" type="presParOf" srcId="{DB1EA7CB-F4B4-4F93-BAB6-F3A6482D3523}" destId="{EA428B92-50DA-416A-8AE2-81AEF17021ED}" srcOrd="3" destOrd="0" presId="urn:microsoft.com/office/officeart/2005/8/layout/hierarchy1"/>
    <dgm:cxn modelId="{21137A7D-137E-4DF0-8822-0C686641EAD0}" type="presParOf" srcId="{EA428B92-50DA-416A-8AE2-81AEF17021ED}" destId="{3A5A5EC6-C147-41EE-967F-D2790E067289}" srcOrd="0" destOrd="0" presId="urn:microsoft.com/office/officeart/2005/8/layout/hierarchy1"/>
    <dgm:cxn modelId="{3E3AEBEC-C58D-4031-A62C-A5E6A5E38D6E}" type="presParOf" srcId="{3A5A5EC6-C147-41EE-967F-D2790E067289}" destId="{1E263D64-0A85-4F6F-9F1A-69388F4749BE}" srcOrd="0" destOrd="0" presId="urn:microsoft.com/office/officeart/2005/8/layout/hierarchy1"/>
    <dgm:cxn modelId="{E80D6C2B-B4DB-4240-87FB-3D201855109C}" type="presParOf" srcId="{3A5A5EC6-C147-41EE-967F-D2790E067289}" destId="{511CBED6-492A-434C-A929-1F0750AA09E8}" srcOrd="1" destOrd="0" presId="urn:microsoft.com/office/officeart/2005/8/layout/hierarchy1"/>
    <dgm:cxn modelId="{FF9A3503-0053-43B8-AF0A-CAF25F072865}" type="presParOf" srcId="{EA428B92-50DA-416A-8AE2-81AEF17021ED}" destId="{5A0C6B97-C099-49E3-981C-1BC94518FDA4}" srcOrd="1" destOrd="0" presId="urn:microsoft.com/office/officeart/2005/8/layout/hierarchy1"/>
    <dgm:cxn modelId="{8DA878F5-BDEE-47B5-A084-349159AE8E82}" type="presParOf" srcId="{DB1EA7CB-F4B4-4F93-BAB6-F3A6482D3523}" destId="{E8ED366F-A0C3-4B63-831A-56E0EBEF62AE}" srcOrd="4" destOrd="0" presId="urn:microsoft.com/office/officeart/2005/8/layout/hierarchy1"/>
    <dgm:cxn modelId="{EE08C9C5-D8DA-47D0-A34D-F6A308C6CFEF}" type="presParOf" srcId="{E8ED366F-A0C3-4B63-831A-56E0EBEF62AE}" destId="{86CBC10C-1B60-48EC-B9AF-D17637F3CE02}" srcOrd="0" destOrd="0" presId="urn:microsoft.com/office/officeart/2005/8/layout/hierarchy1"/>
    <dgm:cxn modelId="{0CD3C879-7463-4914-A64E-990D0C3725E3}" type="presParOf" srcId="{86CBC10C-1B60-48EC-B9AF-D17637F3CE02}" destId="{17CAEC44-F470-455B-B5B2-598BC507D95C}" srcOrd="0" destOrd="0" presId="urn:microsoft.com/office/officeart/2005/8/layout/hierarchy1"/>
    <dgm:cxn modelId="{FCDF22F2-37EC-493A-9F5B-1DF45487CB24}" type="presParOf" srcId="{86CBC10C-1B60-48EC-B9AF-D17637F3CE02}" destId="{0F221AB8-239E-4419-A6AE-41570D73208B}" srcOrd="1" destOrd="0" presId="urn:microsoft.com/office/officeart/2005/8/layout/hierarchy1"/>
    <dgm:cxn modelId="{9B61B2DA-B93A-4635-917B-CE95018F6A65}" type="presParOf" srcId="{E8ED366F-A0C3-4B63-831A-56E0EBEF62AE}" destId="{58B84373-F7BF-4E9C-820A-7936F14056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E59E73-D5A1-475A-81D4-E56BA1748478}"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BC31A55C-6A95-458D-8661-DDD74C96033F}">
      <dgm:prSet/>
      <dgm:spPr/>
      <dgm:t>
        <a:bodyPr/>
        <a:lstStyle/>
        <a:p>
          <a:r>
            <a:rPr lang="tr-TR"/>
            <a:t>V1</a:t>
          </a:r>
          <a:endParaRPr lang="en-US"/>
        </a:p>
      </dgm:t>
    </dgm:pt>
    <dgm:pt modelId="{EAC54257-389E-45BE-997A-EDAF327ED4EC}" type="parTrans" cxnId="{53B792F0-BC3D-40D1-AA41-F1AEE9B0D557}">
      <dgm:prSet/>
      <dgm:spPr/>
      <dgm:t>
        <a:bodyPr/>
        <a:lstStyle/>
        <a:p>
          <a:endParaRPr lang="en-US"/>
        </a:p>
      </dgm:t>
    </dgm:pt>
    <dgm:pt modelId="{1A427903-F601-4A8B-8657-D2D2981C14DE}" type="sibTrans" cxnId="{53B792F0-BC3D-40D1-AA41-F1AEE9B0D557}">
      <dgm:prSet/>
      <dgm:spPr/>
      <dgm:t>
        <a:bodyPr/>
        <a:lstStyle/>
        <a:p>
          <a:endParaRPr lang="en-US"/>
        </a:p>
      </dgm:t>
    </dgm:pt>
    <dgm:pt modelId="{AD84A190-AF21-4232-ADF0-A1A5862E22E8}">
      <dgm:prSet/>
      <dgm:spPr/>
      <dgm:t>
        <a:bodyPr/>
        <a:lstStyle/>
        <a:p>
          <a:r>
            <a:rPr lang="tr-TR"/>
            <a:t>Unique team building</a:t>
          </a:r>
          <a:endParaRPr lang="en-US"/>
        </a:p>
      </dgm:t>
    </dgm:pt>
    <dgm:pt modelId="{2718DEB5-9553-4949-93CA-8351EC0BF829}" type="parTrans" cxnId="{6D6336F4-84FC-443B-800A-D03F38EC4DEA}">
      <dgm:prSet/>
      <dgm:spPr/>
      <dgm:t>
        <a:bodyPr/>
        <a:lstStyle/>
        <a:p>
          <a:endParaRPr lang="en-US"/>
        </a:p>
      </dgm:t>
    </dgm:pt>
    <dgm:pt modelId="{9BCE0DB4-BA68-4886-BFFC-CE484D1DB886}" type="sibTrans" cxnId="{6D6336F4-84FC-443B-800A-D03F38EC4DEA}">
      <dgm:prSet/>
      <dgm:spPr/>
      <dgm:t>
        <a:bodyPr/>
        <a:lstStyle/>
        <a:p>
          <a:endParaRPr lang="en-US"/>
        </a:p>
      </dgm:t>
    </dgm:pt>
    <dgm:pt modelId="{D63C1266-8193-4566-8569-766A3CBE6FDA}">
      <dgm:prSet/>
      <dgm:spPr/>
      <dgm:t>
        <a:bodyPr/>
        <a:lstStyle/>
        <a:p>
          <a:r>
            <a:rPr lang="tr-TR"/>
            <a:t>Social media setup</a:t>
          </a:r>
          <a:endParaRPr lang="en-US"/>
        </a:p>
      </dgm:t>
    </dgm:pt>
    <dgm:pt modelId="{7CF39F93-C744-4339-9450-B25345D9DE18}" type="parTrans" cxnId="{43164E16-ECE3-48F6-B5FA-E00951DC2F91}">
      <dgm:prSet/>
      <dgm:spPr/>
      <dgm:t>
        <a:bodyPr/>
        <a:lstStyle/>
        <a:p>
          <a:endParaRPr lang="en-US"/>
        </a:p>
      </dgm:t>
    </dgm:pt>
    <dgm:pt modelId="{9EE9EF46-CB0B-46F2-AFF1-2487AB828820}" type="sibTrans" cxnId="{43164E16-ECE3-48F6-B5FA-E00951DC2F91}">
      <dgm:prSet/>
      <dgm:spPr/>
      <dgm:t>
        <a:bodyPr/>
        <a:lstStyle/>
        <a:p>
          <a:endParaRPr lang="en-US"/>
        </a:p>
      </dgm:t>
    </dgm:pt>
    <dgm:pt modelId="{3C4BBA57-4D73-412D-85DE-99A8D830FB00}">
      <dgm:prSet/>
      <dgm:spPr/>
      <dgm:t>
        <a:bodyPr/>
        <a:lstStyle/>
        <a:p>
          <a:r>
            <a:rPr lang="tr-TR"/>
            <a:t>Website Launch</a:t>
          </a:r>
          <a:endParaRPr lang="en-US"/>
        </a:p>
      </dgm:t>
    </dgm:pt>
    <dgm:pt modelId="{C34D7573-CBB0-4898-9BCF-C95F09FC901F}" type="parTrans" cxnId="{107FB15F-560B-4D4E-BDB4-90F65800BCCD}">
      <dgm:prSet/>
      <dgm:spPr/>
      <dgm:t>
        <a:bodyPr/>
        <a:lstStyle/>
        <a:p>
          <a:endParaRPr lang="en-US"/>
        </a:p>
      </dgm:t>
    </dgm:pt>
    <dgm:pt modelId="{78F2829F-9682-482A-9B71-7B8E77168CC1}" type="sibTrans" cxnId="{107FB15F-560B-4D4E-BDB4-90F65800BCCD}">
      <dgm:prSet/>
      <dgm:spPr/>
      <dgm:t>
        <a:bodyPr/>
        <a:lstStyle/>
        <a:p>
          <a:endParaRPr lang="en-US"/>
        </a:p>
      </dgm:t>
    </dgm:pt>
    <dgm:pt modelId="{EE5697E4-ABDF-4D75-9622-70CA90107972}">
      <dgm:prSet/>
      <dgm:spPr/>
      <dgm:t>
        <a:bodyPr/>
        <a:lstStyle/>
        <a:p>
          <a:r>
            <a:rPr lang="tr-TR"/>
            <a:t>marketing campaign</a:t>
          </a:r>
          <a:endParaRPr lang="en-US"/>
        </a:p>
      </dgm:t>
    </dgm:pt>
    <dgm:pt modelId="{CF07D450-33B7-4EA4-9CF2-316A3FF566C7}" type="parTrans" cxnId="{2BEC4A78-356E-4AF7-A40B-2CA8AB74165A}">
      <dgm:prSet/>
      <dgm:spPr/>
      <dgm:t>
        <a:bodyPr/>
        <a:lstStyle/>
        <a:p>
          <a:endParaRPr lang="en-US"/>
        </a:p>
      </dgm:t>
    </dgm:pt>
    <dgm:pt modelId="{2309E971-D54A-41A6-A442-C2FC4DB73163}" type="sibTrans" cxnId="{2BEC4A78-356E-4AF7-A40B-2CA8AB74165A}">
      <dgm:prSet/>
      <dgm:spPr/>
      <dgm:t>
        <a:bodyPr/>
        <a:lstStyle/>
        <a:p>
          <a:endParaRPr lang="en-US"/>
        </a:p>
      </dgm:t>
    </dgm:pt>
    <dgm:pt modelId="{22A9DB00-D3ED-48D8-9DF1-EEB136AEA185}" type="pres">
      <dgm:prSet presAssocID="{C4E59E73-D5A1-475A-81D4-E56BA1748478}" presName="Name0" presStyleCnt="0">
        <dgm:presLayoutVars>
          <dgm:dir/>
          <dgm:animLvl val="lvl"/>
          <dgm:resizeHandles val="exact"/>
        </dgm:presLayoutVars>
      </dgm:prSet>
      <dgm:spPr/>
    </dgm:pt>
    <dgm:pt modelId="{0C50BB5A-553A-409A-91A8-43E631E3F4A3}" type="pres">
      <dgm:prSet presAssocID="{BC31A55C-6A95-458D-8661-DDD74C96033F}" presName="linNode" presStyleCnt="0"/>
      <dgm:spPr/>
    </dgm:pt>
    <dgm:pt modelId="{70500DC4-B93B-4D8B-B2CF-F998EF3FC889}" type="pres">
      <dgm:prSet presAssocID="{BC31A55C-6A95-458D-8661-DDD74C96033F}" presName="parentText" presStyleLbl="node1" presStyleIdx="0" presStyleCnt="5">
        <dgm:presLayoutVars>
          <dgm:chMax val="1"/>
          <dgm:bulletEnabled val="1"/>
        </dgm:presLayoutVars>
      </dgm:prSet>
      <dgm:spPr/>
    </dgm:pt>
    <dgm:pt modelId="{08ACC233-EF86-480C-B411-601D3FC27F85}" type="pres">
      <dgm:prSet presAssocID="{1A427903-F601-4A8B-8657-D2D2981C14DE}" presName="sp" presStyleCnt="0"/>
      <dgm:spPr/>
    </dgm:pt>
    <dgm:pt modelId="{4F31E1C1-D5B2-4E52-9B01-0FA68107C326}" type="pres">
      <dgm:prSet presAssocID="{AD84A190-AF21-4232-ADF0-A1A5862E22E8}" presName="linNode" presStyleCnt="0"/>
      <dgm:spPr/>
    </dgm:pt>
    <dgm:pt modelId="{49AA5B28-51BD-40ED-8870-BC39A5FF528B}" type="pres">
      <dgm:prSet presAssocID="{AD84A190-AF21-4232-ADF0-A1A5862E22E8}" presName="parentText" presStyleLbl="node1" presStyleIdx="1" presStyleCnt="5">
        <dgm:presLayoutVars>
          <dgm:chMax val="1"/>
          <dgm:bulletEnabled val="1"/>
        </dgm:presLayoutVars>
      </dgm:prSet>
      <dgm:spPr/>
    </dgm:pt>
    <dgm:pt modelId="{C09B8C5C-F324-461B-AB12-86477B3599E6}" type="pres">
      <dgm:prSet presAssocID="{9BCE0DB4-BA68-4886-BFFC-CE484D1DB886}" presName="sp" presStyleCnt="0"/>
      <dgm:spPr/>
    </dgm:pt>
    <dgm:pt modelId="{D5367B49-CB5A-44E5-BDA6-7ADF8191974F}" type="pres">
      <dgm:prSet presAssocID="{D63C1266-8193-4566-8569-766A3CBE6FDA}" presName="linNode" presStyleCnt="0"/>
      <dgm:spPr/>
    </dgm:pt>
    <dgm:pt modelId="{1EC1C248-A4FB-4E22-9713-80387AB36314}" type="pres">
      <dgm:prSet presAssocID="{D63C1266-8193-4566-8569-766A3CBE6FDA}" presName="parentText" presStyleLbl="node1" presStyleIdx="2" presStyleCnt="5">
        <dgm:presLayoutVars>
          <dgm:chMax val="1"/>
          <dgm:bulletEnabled val="1"/>
        </dgm:presLayoutVars>
      </dgm:prSet>
      <dgm:spPr/>
    </dgm:pt>
    <dgm:pt modelId="{98E5F462-78E8-412C-98F7-BF696DA24894}" type="pres">
      <dgm:prSet presAssocID="{9EE9EF46-CB0B-46F2-AFF1-2487AB828820}" presName="sp" presStyleCnt="0"/>
      <dgm:spPr/>
    </dgm:pt>
    <dgm:pt modelId="{B26179B0-95A5-4B8C-AEFC-2709DCFC85E7}" type="pres">
      <dgm:prSet presAssocID="{3C4BBA57-4D73-412D-85DE-99A8D830FB00}" presName="linNode" presStyleCnt="0"/>
      <dgm:spPr/>
    </dgm:pt>
    <dgm:pt modelId="{4F1FD9EB-9A27-47D8-9508-3ACC4DBE7CE0}" type="pres">
      <dgm:prSet presAssocID="{3C4BBA57-4D73-412D-85DE-99A8D830FB00}" presName="parentText" presStyleLbl="node1" presStyleIdx="3" presStyleCnt="5">
        <dgm:presLayoutVars>
          <dgm:chMax val="1"/>
          <dgm:bulletEnabled val="1"/>
        </dgm:presLayoutVars>
      </dgm:prSet>
      <dgm:spPr/>
    </dgm:pt>
    <dgm:pt modelId="{078DACFA-8A58-46C2-958D-8D7D0BE8614B}" type="pres">
      <dgm:prSet presAssocID="{78F2829F-9682-482A-9B71-7B8E77168CC1}" presName="sp" presStyleCnt="0"/>
      <dgm:spPr/>
    </dgm:pt>
    <dgm:pt modelId="{5E3848F2-9728-4C17-A2BA-3609521B93B4}" type="pres">
      <dgm:prSet presAssocID="{EE5697E4-ABDF-4D75-9622-70CA90107972}" presName="linNode" presStyleCnt="0"/>
      <dgm:spPr/>
    </dgm:pt>
    <dgm:pt modelId="{93B16988-43E7-41DC-83DD-4B74C5257061}" type="pres">
      <dgm:prSet presAssocID="{EE5697E4-ABDF-4D75-9622-70CA90107972}" presName="parentText" presStyleLbl="node1" presStyleIdx="4" presStyleCnt="5">
        <dgm:presLayoutVars>
          <dgm:chMax val="1"/>
          <dgm:bulletEnabled val="1"/>
        </dgm:presLayoutVars>
      </dgm:prSet>
      <dgm:spPr/>
    </dgm:pt>
  </dgm:ptLst>
  <dgm:cxnLst>
    <dgm:cxn modelId="{43164E16-ECE3-48F6-B5FA-E00951DC2F91}" srcId="{C4E59E73-D5A1-475A-81D4-E56BA1748478}" destId="{D63C1266-8193-4566-8569-766A3CBE6FDA}" srcOrd="2" destOrd="0" parTransId="{7CF39F93-C744-4339-9450-B25345D9DE18}" sibTransId="{9EE9EF46-CB0B-46F2-AFF1-2487AB828820}"/>
    <dgm:cxn modelId="{19900E21-9354-44A9-B989-B011A76B548C}" type="presOf" srcId="{C4E59E73-D5A1-475A-81D4-E56BA1748478}" destId="{22A9DB00-D3ED-48D8-9DF1-EEB136AEA185}" srcOrd="0" destOrd="0" presId="urn:microsoft.com/office/officeart/2005/8/layout/vList5"/>
    <dgm:cxn modelId="{741CD430-4AD5-4493-9D1B-5E46E08B9736}" type="presOf" srcId="{D63C1266-8193-4566-8569-766A3CBE6FDA}" destId="{1EC1C248-A4FB-4E22-9713-80387AB36314}" srcOrd="0" destOrd="0" presId="urn:microsoft.com/office/officeart/2005/8/layout/vList5"/>
    <dgm:cxn modelId="{107FB15F-560B-4D4E-BDB4-90F65800BCCD}" srcId="{C4E59E73-D5A1-475A-81D4-E56BA1748478}" destId="{3C4BBA57-4D73-412D-85DE-99A8D830FB00}" srcOrd="3" destOrd="0" parTransId="{C34D7573-CBB0-4898-9BCF-C95F09FC901F}" sibTransId="{78F2829F-9682-482A-9B71-7B8E77168CC1}"/>
    <dgm:cxn modelId="{1819C771-7F04-4FC8-AC71-259A6C85577C}" type="presOf" srcId="{3C4BBA57-4D73-412D-85DE-99A8D830FB00}" destId="{4F1FD9EB-9A27-47D8-9508-3ACC4DBE7CE0}" srcOrd="0" destOrd="0" presId="urn:microsoft.com/office/officeart/2005/8/layout/vList5"/>
    <dgm:cxn modelId="{2BEC4A78-356E-4AF7-A40B-2CA8AB74165A}" srcId="{C4E59E73-D5A1-475A-81D4-E56BA1748478}" destId="{EE5697E4-ABDF-4D75-9622-70CA90107972}" srcOrd="4" destOrd="0" parTransId="{CF07D450-33B7-4EA4-9CF2-316A3FF566C7}" sibTransId="{2309E971-D54A-41A6-A442-C2FC4DB73163}"/>
    <dgm:cxn modelId="{C2B79479-6E52-4CAF-9740-7EFEAAA7EC02}" type="presOf" srcId="{BC31A55C-6A95-458D-8661-DDD74C96033F}" destId="{70500DC4-B93B-4D8B-B2CF-F998EF3FC889}" srcOrd="0" destOrd="0" presId="urn:microsoft.com/office/officeart/2005/8/layout/vList5"/>
    <dgm:cxn modelId="{6C3C4B98-4B3A-4DC6-BCCC-7072B0C56E5D}" type="presOf" srcId="{AD84A190-AF21-4232-ADF0-A1A5862E22E8}" destId="{49AA5B28-51BD-40ED-8870-BC39A5FF528B}" srcOrd="0" destOrd="0" presId="urn:microsoft.com/office/officeart/2005/8/layout/vList5"/>
    <dgm:cxn modelId="{0CAB05DB-7989-43C0-963D-EB5E0B9A8D6D}" type="presOf" srcId="{EE5697E4-ABDF-4D75-9622-70CA90107972}" destId="{93B16988-43E7-41DC-83DD-4B74C5257061}" srcOrd="0" destOrd="0" presId="urn:microsoft.com/office/officeart/2005/8/layout/vList5"/>
    <dgm:cxn modelId="{53B792F0-BC3D-40D1-AA41-F1AEE9B0D557}" srcId="{C4E59E73-D5A1-475A-81D4-E56BA1748478}" destId="{BC31A55C-6A95-458D-8661-DDD74C96033F}" srcOrd="0" destOrd="0" parTransId="{EAC54257-389E-45BE-997A-EDAF327ED4EC}" sibTransId="{1A427903-F601-4A8B-8657-D2D2981C14DE}"/>
    <dgm:cxn modelId="{6D6336F4-84FC-443B-800A-D03F38EC4DEA}" srcId="{C4E59E73-D5A1-475A-81D4-E56BA1748478}" destId="{AD84A190-AF21-4232-ADF0-A1A5862E22E8}" srcOrd="1" destOrd="0" parTransId="{2718DEB5-9553-4949-93CA-8351EC0BF829}" sibTransId="{9BCE0DB4-BA68-4886-BFFC-CE484D1DB886}"/>
    <dgm:cxn modelId="{04C682E5-5E64-4BF5-B5EB-AA92D886F7EB}" type="presParOf" srcId="{22A9DB00-D3ED-48D8-9DF1-EEB136AEA185}" destId="{0C50BB5A-553A-409A-91A8-43E631E3F4A3}" srcOrd="0" destOrd="0" presId="urn:microsoft.com/office/officeart/2005/8/layout/vList5"/>
    <dgm:cxn modelId="{196F66AB-2CFD-4F12-92DC-793C2DC95A94}" type="presParOf" srcId="{0C50BB5A-553A-409A-91A8-43E631E3F4A3}" destId="{70500DC4-B93B-4D8B-B2CF-F998EF3FC889}" srcOrd="0" destOrd="0" presId="urn:microsoft.com/office/officeart/2005/8/layout/vList5"/>
    <dgm:cxn modelId="{27A03DC4-6AF1-4969-A1BA-6CB2E3EF5F77}" type="presParOf" srcId="{22A9DB00-D3ED-48D8-9DF1-EEB136AEA185}" destId="{08ACC233-EF86-480C-B411-601D3FC27F85}" srcOrd="1" destOrd="0" presId="urn:microsoft.com/office/officeart/2005/8/layout/vList5"/>
    <dgm:cxn modelId="{12EF1D40-217F-449B-BB50-3D93113C8B97}" type="presParOf" srcId="{22A9DB00-D3ED-48D8-9DF1-EEB136AEA185}" destId="{4F31E1C1-D5B2-4E52-9B01-0FA68107C326}" srcOrd="2" destOrd="0" presId="urn:microsoft.com/office/officeart/2005/8/layout/vList5"/>
    <dgm:cxn modelId="{B32C0EAD-DEE3-4A75-81FF-A2368A69A017}" type="presParOf" srcId="{4F31E1C1-D5B2-4E52-9B01-0FA68107C326}" destId="{49AA5B28-51BD-40ED-8870-BC39A5FF528B}" srcOrd="0" destOrd="0" presId="urn:microsoft.com/office/officeart/2005/8/layout/vList5"/>
    <dgm:cxn modelId="{6DECA624-9763-4CED-9F3F-60D2619266E8}" type="presParOf" srcId="{22A9DB00-D3ED-48D8-9DF1-EEB136AEA185}" destId="{C09B8C5C-F324-461B-AB12-86477B3599E6}" srcOrd="3" destOrd="0" presId="urn:microsoft.com/office/officeart/2005/8/layout/vList5"/>
    <dgm:cxn modelId="{EFECF965-7BA4-4D3A-93C7-91A2B9C786E4}" type="presParOf" srcId="{22A9DB00-D3ED-48D8-9DF1-EEB136AEA185}" destId="{D5367B49-CB5A-44E5-BDA6-7ADF8191974F}" srcOrd="4" destOrd="0" presId="urn:microsoft.com/office/officeart/2005/8/layout/vList5"/>
    <dgm:cxn modelId="{899735DA-8CDD-4C54-ABB0-F0C53BA3FD1D}" type="presParOf" srcId="{D5367B49-CB5A-44E5-BDA6-7ADF8191974F}" destId="{1EC1C248-A4FB-4E22-9713-80387AB36314}" srcOrd="0" destOrd="0" presId="urn:microsoft.com/office/officeart/2005/8/layout/vList5"/>
    <dgm:cxn modelId="{BAC249AA-3B8A-452A-A11B-D65148776801}" type="presParOf" srcId="{22A9DB00-D3ED-48D8-9DF1-EEB136AEA185}" destId="{98E5F462-78E8-412C-98F7-BF696DA24894}" srcOrd="5" destOrd="0" presId="urn:microsoft.com/office/officeart/2005/8/layout/vList5"/>
    <dgm:cxn modelId="{484D9CD7-CDE9-4D8B-877F-8FCABC39BD64}" type="presParOf" srcId="{22A9DB00-D3ED-48D8-9DF1-EEB136AEA185}" destId="{B26179B0-95A5-4B8C-AEFC-2709DCFC85E7}" srcOrd="6" destOrd="0" presId="urn:microsoft.com/office/officeart/2005/8/layout/vList5"/>
    <dgm:cxn modelId="{8A706AFE-8327-4E1C-BFEA-865123AD0E2E}" type="presParOf" srcId="{B26179B0-95A5-4B8C-AEFC-2709DCFC85E7}" destId="{4F1FD9EB-9A27-47D8-9508-3ACC4DBE7CE0}" srcOrd="0" destOrd="0" presId="urn:microsoft.com/office/officeart/2005/8/layout/vList5"/>
    <dgm:cxn modelId="{F6D8372A-1A00-4314-9F38-09F728EB3729}" type="presParOf" srcId="{22A9DB00-D3ED-48D8-9DF1-EEB136AEA185}" destId="{078DACFA-8A58-46C2-958D-8D7D0BE8614B}" srcOrd="7" destOrd="0" presId="urn:microsoft.com/office/officeart/2005/8/layout/vList5"/>
    <dgm:cxn modelId="{0829BB67-C632-4F3F-9058-3A462D3538BF}" type="presParOf" srcId="{22A9DB00-D3ED-48D8-9DF1-EEB136AEA185}" destId="{5E3848F2-9728-4C17-A2BA-3609521B93B4}" srcOrd="8" destOrd="0" presId="urn:microsoft.com/office/officeart/2005/8/layout/vList5"/>
    <dgm:cxn modelId="{3C688A20-42C7-4239-8191-170B76AAC204}" type="presParOf" srcId="{5E3848F2-9728-4C17-A2BA-3609521B93B4}" destId="{93B16988-43E7-41DC-83DD-4B74C525706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E45780-D3A5-4F05-928B-82BE581B5BE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74076F8-A95A-49D4-A780-1DC8B7B2DA53}">
      <dgm:prSet/>
      <dgm:spPr/>
      <dgm:t>
        <a:bodyPr/>
        <a:lstStyle/>
        <a:p>
          <a:r>
            <a:rPr lang="tr-TR"/>
            <a:t>BscScan launch</a:t>
          </a:r>
          <a:endParaRPr lang="en-US"/>
        </a:p>
      </dgm:t>
    </dgm:pt>
    <dgm:pt modelId="{B4EBC2AD-25E6-4FC1-B7D8-9D917E36FCBF}" type="parTrans" cxnId="{F49C15C6-ED7B-4083-98DB-AC52D96D10BC}">
      <dgm:prSet/>
      <dgm:spPr/>
      <dgm:t>
        <a:bodyPr/>
        <a:lstStyle/>
        <a:p>
          <a:endParaRPr lang="en-US"/>
        </a:p>
      </dgm:t>
    </dgm:pt>
    <dgm:pt modelId="{17B1F5A7-F96C-445C-A1AE-3C6BB3DAD645}" type="sibTrans" cxnId="{F49C15C6-ED7B-4083-98DB-AC52D96D10BC}">
      <dgm:prSet/>
      <dgm:spPr/>
      <dgm:t>
        <a:bodyPr/>
        <a:lstStyle/>
        <a:p>
          <a:endParaRPr lang="en-US"/>
        </a:p>
      </dgm:t>
    </dgm:pt>
    <dgm:pt modelId="{D7EAE8AE-4494-4764-AE92-0DE782FC6764}">
      <dgm:prSet/>
      <dgm:spPr/>
      <dgm:t>
        <a:bodyPr/>
        <a:lstStyle/>
        <a:p>
          <a:r>
            <a:rPr lang="tr-TR"/>
            <a:t>CEO KYC. TEAM PRIVATELY DOXED and TECHRATE-AUDIT </a:t>
          </a:r>
          <a:endParaRPr lang="en-US"/>
        </a:p>
      </dgm:t>
    </dgm:pt>
    <dgm:pt modelId="{D0AD6FA1-60CC-45CB-976B-12304E4F3799}" type="parTrans" cxnId="{88854067-C659-468E-846E-286F66A6CFCC}">
      <dgm:prSet/>
      <dgm:spPr/>
      <dgm:t>
        <a:bodyPr/>
        <a:lstStyle/>
        <a:p>
          <a:endParaRPr lang="en-US"/>
        </a:p>
      </dgm:t>
    </dgm:pt>
    <dgm:pt modelId="{9C1C653A-8CAE-482F-AE9D-D447B69F390A}" type="sibTrans" cxnId="{88854067-C659-468E-846E-286F66A6CFCC}">
      <dgm:prSet/>
      <dgm:spPr/>
      <dgm:t>
        <a:bodyPr/>
        <a:lstStyle/>
        <a:p>
          <a:endParaRPr lang="en-US"/>
        </a:p>
      </dgm:t>
    </dgm:pt>
    <dgm:pt modelId="{FCB02992-BF03-4303-BA91-4DEB215CC4EA}">
      <dgm:prSet/>
      <dgm:spPr/>
      <dgm:t>
        <a:bodyPr/>
        <a:lstStyle/>
        <a:p>
          <a:r>
            <a:rPr lang="tr-TR"/>
            <a:t>Creating a whitelist</a:t>
          </a:r>
          <a:endParaRPr lang="en-US"/>
        </a:p>
      </dgm:t>
    </dgm:pt>
    <dgm:pt modelId="{D941B31B-CE88-47CC-B47C-75BB6EF18CBF}" type="parTrans" cxnId="{490C0178-E46B-4304-B443-90D1DA6EFDA3}">
      <dgm:prSet/>
      <dgm:spPr/>
      <dgm:t>
        <a:bodyPr/>
        <a:lstStyle/>
        <a:p>
          <a:endParaRPr lang="en-US"/>
        </a:p>
      </dgm:t>
    </dgm:pt>
    <dgm:pt modelId="{08ED99D2-2CCD-4DEC-8421-FCA39008948C}" type="sibTrans" cxnId="{490C0178-E46B-4304-B443-90D1DA6EFDA3}">
      <dgm:prSet/>
      <dgm:spPr/>
      <dgm:t>
        <a:bodyPr/>
        <a:lstStyle/>
        <a:p>
          <a:endParaRPr lang="en-US"/>
        </a:p>
      </dgm:t>
    </dgm:pt>
    <dgm:pt modelId="{40970D2A-ECAD-4359-857E-F0E7163DEF06}">
      <dgm:prSet/>
      <dgm:spPr/>
      <dgm:t>
        <a:bodyPr/>
        <a:lstStyle/>
        <a:p>
          <a:r>
            <a:rPr lang="tr-TR"/>
            <a:t>Pre-sale preparation (pinksale</a:t>
          </a:r>
          <a:endParaRPr lang="en-US"/>
        </a:p>
      </dgm:t>
    </dgm:pt>
    <dgm:pt modelId="{7E15DF17-3CD9-455E-9220-76825CE49698}" type="parTrans" cxnId="{72106535-CA30-4B8B-856E-090FB5E84755}">
      <dgm:prSet/>
      <dgm:spPr/>
      <dgm:t>
        <a:bodyPr/>
        <a:lstStyle/>
        <a:p>
          <a:endParaRPr lang="en-US"/>
        </a:p>
      </dgm:t>
    </dgm:pt>
    <dgm:pt modelId="{855301C8-EA15-42D6-85C5-86FE6B5B8A26}" type="sibTrans" cxnId="{72106535-CA30-4B8B-856E-090FB5E84755}">
      <dgm:prSet/>
      <dgm:spPr/>
      <dgm:t>
        <a:bodyPr/>
        <a:lstStyle/>
        <a:p>
          <a:endParaRPr lang="en-US"/>
        </a:p>
      </dgm:t>
    </dgm:pt>
    <dgm:pt modelId="{690E2DA3-1451-4708-8892-D14ED2AE35E9}" type="pres">
      <dgm:prSet presAssocID="{47E45780-D3A5-4F05-928B-82BE581B5BE3}" presName="linear" presStyleCnt="0">
        <dgm:presLayoutVars>
          <dgm:animLvl val="lvl"/>
          <dgm:resizeHandles val="exact"/>
        </dgm:presLayoutVars>
      </dgm:prSet>
      <dgm:spPr/>
    </dgm:pt>
    <dgm:pt modelId="{6EF28AC8-4D7C-4D77-A569-F66B7CE80535}" type="pres">
      <dgm:prSet presAssocID="{274076F8-A95A-49D4-A780-1DC8B7B2DA53}" presName="parentText" presStyleLbl="node1" presStyleIdx="0" presStyleCnt="4">
        <dgm:presLayoutVars>
          <dgm:chMax val="0"/>
          <dgm:bulletEnabled val="1"/>
        </dgm:presLayoutVars>
      </dgm:prSet>
      <dgm:spPr/>
    </dgm:pt>
    <dgm:pt modelId="{07BAC407-6A45-4479-9D21-771BB4EADF4E}" type="pres">
      <dgm:prSet presAssocID="{17B1F5A7-F96C-445C-A1AE-3C6BB3DAD645}" presName="spacer" presStyleCnt="0"/>
      <dgm:spPr/>
    </dgm:pt>
    <dgm:pt modelId="{184E2909-D55E-4AF6-8197-671A1329F5FE}" type="pres">
      <dgm:prSet presAssocID="{D7EAE8AE-4494-4764-AE92-0DE782FC6764}" presName="parentText" presStyleLbl="node1" presStyleIdx="1" presStyleCnt="4">
        <dgm:presLayoutVars>
          <dgm:chMax val="0"/>
          <dgm:bulletEnabled val="1"/>
        </dgm:presLayoutVars>
      </dgm:prSet>
      <dgm:spPr/>
    </dgm:pt>
    <dgm:pt modelId="{FAE212A8-FED7-475F-BDD4-809F48B11DA7}" type="pres">
      <dgm:prSet presAssocID="{9C1C653A-8CAE-482F-AE9D-D447B69F390A}" presName="spacer" presStyleCnt="0"/>
      <dgm:spPr/>
    </dgm:pt>
    <dgm:pt modelId="{7FB57CA4-BDD2-456B-85B5-F001BE393150}" type="pres">
      <dgm:prSet presAssocID="{FCB02992-BF03-4303-BA91-4DEB215CC4EA}" presName="parentText" presStyleLbl="node1" presStyleIdx="2" presStyleCnt="4">
        <dgm:presLayoutVars>
          <dgm:chMax val="0"/>
          <dgm:bulletEnabled val="1"/>
        </dgm:presLayoutVars>
      </dgm:prSet>
      <dgm:spPr/>
    </dgm:pt>
    <dgm:pt modelId="{1D44BE5E-0098-4D5A-8258-F386E47AA427}" type="pres">
      <dgm:prSet presAssocID="{08ED99D2-2CCD-4DEC-8421-FCA39008948C}" presName="spacer" presStyleCnt="0"/>
      <dgm:spPr/>
    </dgm:pt>
    <dgm:pt modelId="{665A9A02-0623-4FD9-8FE1-BBD5F85BCE10}" type="pres">
      <dgm:prSet presAssocID="{40970D2A-ECAD-4359-857E-F0E7163DEF06}" presName="parentText" presStyleLbl="node1" presStyleIdx="3" presStyleCnt="4">
        <dgm:presLayoutVars>
          <dgm:chMax val="0"/>
          <dgm:bulletEnabled val="1"/>
        </dgm:presLayoutVars>
      </dgm:prSet>
      <dgm:spPr/>
    </dgm:pt>
  </dgm:ptLst>
  <dgm:cxnLst>
    <dgm:cxn modelId="{8A38D12C-CA57-4755-9058-4C136BFB5C01}" type="presOf" srcId="{40970D2A-ECAD-4359-857E-F0E7163DEF06}" destId="{665A9A02-0623-4FD9-8FE1-BBD5F85BCE10}" srcOrd="0" destOrd="0" presId="urn:microsoft.com/office/officeart/2005/8/layout/vList2"/>
    <dgm:cxn modelId="{72106535-CA30-4B8B-856E-090FB5E84755}" srcId="{47E45780-D3A5-4F05-928B-82BE581B5BE3}" destId="{40970D2A-ECAD-4359-857E-F0E7163DEF06}" srcOrd="3" destOrd="0" parTransId="{7E15DF17-3CD9-455E-9220-76825CE49698}" sibTransId="{855301C8-EA15-42D6-85C5-86FE6B5B8A26}"/>
    <dgm:cxn modelId="{88854067-C659-468E-846E-286F66A6CFCC}" srcId="{47E45780-D3A5-4F05-928B-82BE581B5BE3}" destId="{D7EAE8AE-4494-4764-AE92-0DE782FC6764}" srcOrd="1" destOrd="0" parTransId="{D0AD6FA1-60CC-45CB-976B-12304E4F3799}" sibTransId="{9C1C653A-8CAE-482F-AE9D-D447B69F390A}"/>
    <dgm:cxn modelId="{87F15773-B8E4-487C-AA12-C46C4B744323}" type="presOf" srcId="{274076F8-A95A-49D4-A780-1DC8B7B2DA53}" destId="{6EF28AC8-4D7C-4D77-A569-F66B7CE80535}" srcOrd="0" destOrd="0" presId="urn:microsoft.com/office/officeart/2005/8/layout/vList2"/>
    <dgm:cxn modelId="{490C0178-E46B-4304-B443-90D1DA6EFDA3}" srcId="{47E45780-D3A5-4F05-928B-82BE581B5BE3}" destId="{FCB02992-BF03-4303-BA91-4DEB215CC4EA}" srcOrd="2" destOrd="0" parTransId="{D941B31B-CE88-47CC-B47C-75BB6EF18CBF}" sibTransId="{08ED99D2-2CCD-4DEC-8421-FCA39008948C}"/>
    <dgm:cxn modelId="{96828DB4-5C66-4109-B648-075BC3467D55}" type="presOf" srcId="{D7EAE8AE-4494-4764-AE92-0DE782FC6764}" destId="{184E2909-D55E-4AF6-8197-671A1329F5FE}" srcOrd="0" destOrd="0" presId="urn:microsoft.com/office/officeart/2005/8/layout/vList2"/>
    <dgm:cxn modelId="{F49C15C6-ED7B-4083-98DB-AC52D96D10BC}" srcId="{47E45780-D3A5-4F05-928B-82BE581B5BE3}" destId="{274076F8-A95A-49D4-A780-1DC8B7B2DA53}" srcOrd="0" destOrd="0" parTransId="{B4EBC2AD-25E6-4FC1-B7D8-9D917E36FCBF}" sibTransId="{17B1F5A7-F96C-445C-A1AE-3C6BB3DAD645}"/>
    <dgm:cxn modelId="{E2863BD5-EA40-4396-8E76-1374D1AD1DCD}" type="presOf" srcId="{47E45780-D3A5-4F05-928B-82BE581B5BE3}" destId="{690E2DA3-1451-4708-8892-D14ED2AE35E9}" srcOrd="0" destOrd="0" presId="urn:microsoft.com/office/officeart/2005/8/layout/vList2"/>
    <dgm:cxn modelId="{3C144EF0-812C-456C-94F1-7415EAF2762F}" type="presOf" srcId="{FCB02992-BF03-4303-BA91-4DEB215CC4EA}" destId="{7FB57CA4-BDD2-456B-85B5-F001BE393150}" srcOrd="0" destOrd="0" presId="urn:microsoft.com/office/officeart/2005/8/layout/vList2"/>
    <dgm:cxn modelId="{6225EFB0-F1B8-4F38-A649-009695CEC478}" type="presParOf" srcId="{690E2DA3-1451-4708-8892-D14ED2AE35E9}" destId="{6EF28AC8-4D7C-4D77-A569-F66B7CE80535}" srcOrd="0" destOrd="0" presId="urn:microsoft.com/office/officeart/2005/8/layout/vList2"/>
    <dgm:cxn modelId="{700137AB-9D14-4DB6-9A40-077B315E1EA8}" type="presParOf" srcId="{690E2DA3-1451-4708-8892-D14ED2AE35E9}" destId="{07BAC407-6A45-4479-9D21-771BB4EADF4E}" srcOrd="1" destOrd="0" presId="urn:microsoft.com/office/officeart/2005/8/layout/vList2"/>
    <dgm:cxn modelId="{19DAC6E9-FBDA-4033-BB27-8631ABA38668}" type="presParOf" srcId="{690E2DA3-1451-4708-8892-D14ED2AE35E9}" destId="{184E2909-D55E-4AF6-8197-671A1329F5FE}" srcOrd="2" destOrd="0" presId="urn:microsoft.com/office/officeart/2005/8/layout/vList2"/>
    <dgm:cxn modelId="{D12ACF5E-8B26-4944-B8FB-A1158177C627}" type="presParOf" srcId="{690E2DA3-1451-4708-8892-D14ED2AE35E9}" destId="{FAE212A8-FED7-475F-BDD4-809F48B11DA7}" srcOrd="3" destOrd="0" presId="urn:microsoft.com/office/officeart/2005/8/layout/vList2"/>
    <dgm:cxn modelId="{A4A850D6-8C41-430B-9197-696BACDCB58D}" type="presParOf" srcId="{690E2DA3-1451-4708-8892-D14ED2AE35E9}" destId="{7FB57CA4-BDD2-456B-85B5-F001BE393150}" srcOrd="4" destOrd="0" presId="urn:microsoft.com/office/officeart/2005/8/layout/vList2"/>
    <dgm:cxn modelId="{7876F13A-0B87-4E97-A040-8060450593FB}" type="presParOf" srcId="{690E2DA3-1451-4708-8892-D14ED2AE35E9}" destId="{1D44BE5E-0098-4D5A-8258-F386E47AA427}" srcOrd="5" destOrd="0" presId="urn:microsoft.com/office/officeart/2005/8/layout/vList2"/>
    <dgm:cxn modelId="{26600D14-F806-42E3-8291-F3397851AC55}" type="presParOf" srcId="{690E2DA3-1451-4708-8892-D14ED2AE35E9}" destId="{665A9A02-0623-4FD9-8FE1-BBD5F85BCE1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EFC5ED-1482-4057-812F-EDA636D1C4B7}"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7FD1CEAB-A0ED-4CC6-812C-EA0D772E93B8}">
      <dgm:prSet/>
      <dgm:spPr/>
      <dgm:t>
        <a:bodyPr/>
        <a:lstStyle/>
        <a:p>
          <a:r>
            <a:rPr lang="tr-TR"/>
            <a:t>http://dropydoge.com/</a:t>
          </a:r>
          <a:endParaRPr lang="en-US"/>
        </a:p>
      </dgm:t>
    </dgm:pt>
    <dgm:pt modelId="{69C05CAE-DF37-4397-B68B-E55E633AD917}" type="parTrans" cxnId="{35EE01EC-3D1A-4E8D-952F-1A3B85D1D8E7}">
      <dgm:prSet/>
      <dgm:spPr/>
      <dgm:t>
        <a:bodyPr/>
        <a:lstStyle/>
        <a:p>
          <a:endParaRPr lang="en-US"/>
        </a:p>
      </dgm:t>
    </dgm:pt>
    <dgm:pt modelId="{618711F5-159D-4A04-9BF8-C8E253E56CD0}" type="sibTrans" cxnId="{35EE01EC-3D1A-4E8D-952F-1A3B85D1D8E7}">
      <dgm:prSet/>
      <dgm:spPr/>
      <dgm:t>
        <a:bodyPr/>
        <a:lstStyle/>
        <a:p>
          <a:endParaRPr lang="en-US"/>
        </a:p>
      </dgm:t>
    </dgm:pt>
    <dgm:pt modelId="{49F9E26D-6D6C-45EB-A79E-AF5C1EB03CCC}">
      <dgm:prSet/>
      <dgm:spPr/>
      <dgm:t>
        <a:bodyPr/>
        <a:lstStyle/>
        <a:p>
          <a:r>
            <a:rPr lang="tr-TR">
              <a:hlinkClick xmlns:r="http://schemas.openxmlformats.org/officeDocument/2006/relationships" r:id="rId1"/>
            </a:rPr>
            <a:t>https://www.facebook.com/dropydoge</a:t>
          </a:r>
          <a:endParaRPr lang="en-US"/>
        </a:p>
      </dgm:t>
    </dgm:pt>
    <dgm:pt modelId="{A3095420-CEC4-4EEF-AFE3-49C339334C9F}" type="parTrans" cxnId="{AC0AD418-6BF0-4D76-8EB1-4DF20D200C2D}">
      <dgm:prSet/>
      <dgm:spPr/>
      <dgm:t>
        <a:bodyPr/>
        <a:lstStyle/>
        <a:p>
          <a:endParaRPr lang="en-US"/>
        </a:p>
      </dgm:t>
    </dgm:pt>
    <dgm:pt modelId="{7444F6D0-F350-4CBE-8244-CAE330777CF0}" type="sibTrans" cxnId="{AC0AD418-6BF0-4D76-8EB1-4DF20D200C2D}">
      <dgm:prSet/>
      <dgm:spPr/>
      <dgm:t>
        <a:bodyPr/>
        <a:lstStyle/>
        <a:p>
          <a:endParaRPr lang="en-US"/>
        </a:p>
      </dgm:t>
    </dgm:pt>
    <dgm:pt modelId="{BCFA720C-1164-42D7-A66F-82A9B3FF5365}">
      <dgm:prSet/>
      <dgm:spPr/>
      <dgm:t>
        <a:bodyPr/>
        <a:lstStyle/>
        <a:p>
          <a:r>
            <a:rPr lang="tr-TR">
              <a:hlinkClick xmlns:r="http://schemas.openxmlformats.org/officeDocument/2006/relationships" r:id="rId2"/>
            </a:rPr>
            <a:t>https://t.me/dropydoge</a:t>
          </a:r>
          <a:endParaRPr lang="en-US"/>
        </a:p>
      </dgm:t>
    </dgm:pt>
    <dgm:pt modelId="{962ED535-55CF-4A70-A585-9A38B5BBBA51}" type="parTrans" cxnId="{773C501A-046C-408B-8498-DB8913FD2F33}">
      <dgm:prSet/>
      <dgm:spPr/>
      <dgm:t>
        <a:bodyPr/>
        <a:lstStyle/>
        <a:p>
          <a:endParaRPr lang="en-US"/>
        </a:p>
      </dgm:t>
    </dgm:pt>
    <dgm:pt modelId="{F4C2F569-7DD8-42D2-A7D2-7C19BFF45D10}" type="sibTrans" cxnId="{773C501A-046C-408B-8498-DB8913FD2F33}">
      <dgm:prSet/>
      <dgm:spPr/>
      <dgm:t>
        <a:bodyPr/>
        <a:lstStyle/>
        <a:p>
          <a:endParaRPr lang="en-US"/>
        </a:p>
      </dgm:t>
    </dgm:pt>
    <dgm:pt modelId="{7D0BF343-4A0F-4226-B036-4129924D0B28}">
      <dgm:prSet/>
      <dgm:spPr/>
      <dgm:t>
        <a:bodyPr/>
        <a:lstStyle/>
        <a:p>
          <a:r>
            <a:rPr lang="tr-TR">
              <a:hlinkClick xmlns:r="http://schemas.openxmlformats.org/officeDocument/2006/relationships" r:id="rId3"/>
            </a:rPr>
            <a:t>https://twitter.com/dropydoge</a:t>
          </a:r>
          <a:endParaRPr lang="en-US"/>
        </a:p>
      </dgm:t>
    </dgm:pt>
    <dgm:pt modelId="{ECFB0FFA-D0F2-46EA-BD77-9385E7787243}" type="parTrans" cxnId="{5AA7E875-E674-4988-98E8-FBCD5BE206EF}">
      <dgm:prSet/>
      <dgm:spPr/>
      <dgm:t>
        <a:bodyPr/>
        <a:lstStyle/>
        <a:p>
          <a:endParaRPr lang="en-US"/>
        </a:p>
      </dgm:t>
    </dgm:pt>
    <dgm:pt modelId="{FA12FE7F-F876-4F71-8D6B-1F06FE30B22D}" type="sibTrans" cxnId="{5AA7E875-E674-4988-98E8-FBCD5BE206EF}">
      <dgm:prSet/>
      <dgm:spPr/>
      <dgm:t>
        <a:bodyPr/>
        <a:lstStyle/>
        <a:p>
          <a:endParaRPr lang="en-US"/>
        </a:p>
      </dgm:t>
    </dgm:pt>
    <dgm:pt modelId="{39F0C61F-D89F-49AF-AE53-7965AA6D6F31}">
      <dgm:prSet/>
      <dgm:spPr/>
      <dgm:t>
        <a:bodyPr/>
        <a:lstStyle/>
        <a:p>
          <a:r>
            <a:rPr lang="tr-TR">
              <a:hlinkClick xmlns:r="http://schemas.openxmlformats.org/officeDocument/2006/relationships" r:id="rId4"/>
            </a:rPr>
            <a:t>https://www.instagram.com/dropydoge</a:t>
          </a:r>
          <a:endParaRPr lang="en-US"/>
        </a:p>
      </dgm:t>
    </dgm:pt>
    <dgm:pt modelId="{5140B423-7C52-475C-B9D0-5A99A8D575A2}" type="parTrans" cxnId="{8811173B-9F6D-4AC7-9F13-D5133F5EE9D0}">
      <dgm:prSet/>
      <dgm:spPr/>
      <dgm:t>
        <a:bodyPr/>
        <a:lstStyle/>
        <a:p>
          <a:endParaRPr lang="en-US"/>
        </a:p>
      </dgm:t>
    </dgm:pt>
    <dgm:pt modelId="{D5838356-6C72-48A2-B4CE-D044AD5ECB7B}" type="sibTrans" cxnId="{8811173B-9F6D-4AC7-9F13-D5133F5EE9D0}">
      <dgm:prSet/>
      <dgm:spPr/>
      <dgm:t>
        <a:bodyPr/>
        <a:lstStyle/>
        <a:p>
          <a:endParaRPr lang="en-US"/>
        </a:p>
      </dgm:t>
    </dgm:pt>
    <dgm:pt modelId="{CDD1476C-2A77-490B-84BD-2ECD0B699333}">
      <dgm:prSet/>
      <dgm:spPr/>
      <dgm:t>
        <a:bodyPr/>
        <a:lstStyle/>
        <a:p>
          <a:r>
            <a:rPr lang="tr-TR">
              <a:hlinkClick xmlns:r="http://schemas.openxmlformats.org/officeDocument/2006/relationships" r:id="rId5"/>
            </a:rPr>
            <a:t>https://www.reddit.com/user/DropyDoge</a:t>
          </a:r>
          <a:endParaRPr lang="en-US"/>
        </a:p>
      </dgm:t>
    </dgm:pt>
    <dgm:pt modelId="{9D319E3B-C01B-4E83-9BCE-DC411F09A766}" type="parTrans" cxnId="{7C902F16-52E0-483C-B6AF-118891AC58E3}">
      <dgm:prSet/>
      <dgm:spPr/>
      <dgm:t>
        <a:bodyPr/>
        <a:lstStyle/>
        <a:p>
          <a:endParaRPr lang="en-US"/>
        </a:p>
      </dgm:t>
    </dgm:pt>
    <dgm:pt modelId="{8A28B541-6818-4359-A065-8C61A401F356}" type="sibTrans" cxnId="{7C902F16-52E0-483C-B6AF-118891AC58E3}">
      <dgm:prSet/>
      <dgm:spPr/>
      <dgm:t>
        <a:bodyPr/>
        <a:lstStyle/>
        <a:p>
          <a:endParaRPr lang="en-US"/>
        </a:p>
      </dgm:t>
    </dgm:pt>
    <dgm:pt modelId="{83411197-16B3-42F4-A254-DBE91A9BB9C7}">
      <dgm:prSet/>
      <dgm:spPr/>
      <dgm:t>
        <a:bodyPr/>
        <a:lstStyle/>
        <a:p>
          <a:r>
            <a:rPr lang="tr-TR">
              <a:hlinkClick xmlns:r="http://schemas.openxmlformats.org/officeDocument/2006/relationships" r:id="rId6"/>
            </a:rPr>
            <a:t>https://www.tiktok.com/@dropydoge</a:t>
          </a:r>
          <a:endParaRPr lang="en-US"/>
        </a:p>
      </dgm:t>
    </dgm:pt>
    <dgm:pt modelId="{813731F3-4097-42EE-AFA5-7D4B6A121711}" type="parTrans" cxnId="{75B31E1F-1E8A-4F8D-AA86-5EEFEA208755}">
      <dgm:prSet/>
      <dgm:spPr/>
      <dgm:t>
        <a:bodyPr/>
        <a:lstStyle/>
        <a:p>
          <a:endParaRPr lang="en-US"/>
        </a:p>
      </dgm:t>
    </dgm:pt>
    <dgm:pt modelId="{2649F647-2E6A-4CBB-86B9-BD770241F8DD}" type="sibTrans" cxnId="{75B31E1F-1E8A-4F8D-AA86-5EEFEA208755}">
      <dgm:prSet/>
      <dgm:spPr/>
      <dgm:t>
        <a:bodyPr/>
        <a:lstStyle/>
        <a:p>
          <a:endParaRPr lang="en-US"/>
        </a:p>
      </dgm:t>
    </dgm:pt>
    <dgm:pt modelId="{64464A92-77E5-4CC8-8191-22BC6395A54B}">
      <dgm:prSet/>
      <dgm:spPr/>
      <dgm:t>
        <a:bodyPr/>
        <a:lstStyle/>
        <a:p>
          <a:r>
            <a:rPr lang="tr-TR">
              <a:hlinkClick xmlns:r="http://schemas.openxmlformats.org/officeDocument/2006/relationships" r:id="rId7"/>
            </a:rPr>
            <a:t>https://discord.com/channels/dropydoge</a:t>
          </a:r>
          <a:endParaRPr lang="en-US"/>
        </a:p>
      </dgm:t>
    </dgm:pt>
    <dgm:pt modelId="{EE1E308C-434B-4034-94C6-8FC9950BF0AC}" type="parTrans" cxnId="{9A75753D-295A-46B2-AAC9-038D9BFE8448}">
      <dgm:prSet/>
      <dgm:spPr/>
      <dgm:t>
        <a:bodyPr/>
        <a:lstStyle/>
        <a:p>
          <a:endParaRPr lang="en-US"/>
        </a:p>
      </dgm:t>
    </dgm:pt>
    <dgm:pt modelId="{552EB6ED-8FCC-4640-B8EC-1848538FA7F8}" type="sibTrans" cxnId="{9A75753D-295A-46B2-AAC9-038D9BFE8448}">
      <dgm:prSet/>
      <dgm:spPr/>
      <dgm:t>
        <a:bodyPr/>
        <a:lstStyle/>
        <a:p>
          <a:endParaRPr lang="en-US"/>
        </a:p>
      </dgm:t>
    </dgm:pt>
    <dgm:pt modelId="{F3467486-E16A-4929-8FFF-2AA0D227258F}" type="pres">
      <dgm:prSet presAssocID="{EBEFC5ED-1482-4057-812F-EDA636D1C4B7}" presName="diagram" presStyleCnt="0">
        <dgm:presLayoutVars>
          <dgm:dir/>
          <dgm:resizeHandles val="exact"/>
        </dgm:presLayoutVars>
      </dgm:prSet>
      <dgm:spPr/>
    </dgm:pt>
    <dgm:pt modelId="{C76A0F5B-D824-4C06-B2A4-5C5290721E0D}" type="pres">
      <dgm:prSet presAssocID="{7FD1CEAB-A0ED-4CC6-812C-EA0D772E93B8}" presName="node" presStyleLbl="node1" presStyleIdx="0" presStyleCnt="8">
        <dgm:presLayoutVars>
          <dgm:bulletEnabled val="1"/>
        </dgm:presLayoutVars>
      </dgm:prSet>
      <dgm:spPr/>
    </dgm:pt>
    <dgm:pt modelId="{79517261-0ED4-4EA4-8D46-83A41D723DEB}" type="pres">
      <dgm:prSet presAssocID="{618711F5-159D-4A04-9BF8-C8E253E56CD0}" presName="sibTrans" presStyleCnt="0"/>
      <dgm:spPr/>
    </dgm:pt>
    <dgm:pt modelId="{B1F06BB8-5703-4489-9CBE-6F0FDEF6CA96}" type="pres">
      <dgm:prSet presAssocID="{49F9E26D-6D6C-45EB-A79E-AF5C1EB03CCC}" presName="node" presStyleLbl="node1" presStyleIdx="1" presStyleCnt="8">
        <dgm:presLayoutVars>
          <dgm:bulletEnabled val="1"/>
        </dgm:presLayoutVars>
      </dgm:prSet>
      <dgm:spPr/>
    </dgm:pt>
    <dgm:pt modelId="{9020B3DA-1984-4844-8117-DF1FE1A4AA2E}" type="pres">
      <dgm:prSet presAssocID="{7444F6D0-F350-4CBE-8244-CAE330777CF0}" presName="sibTrans" presStyleCnt="0"/>
      <dgm:spPr/>
    </dgm:pt>
    <dgm:pt modelId="{241A90CE-C31E-4E3F-9C76-049ECE228BC2}" type="pres">
      <dgm:prSet presAssocID="{BCFA720C-1164-42D7-A66F-82A9B3FF5365}" presName="node" presStyleLbl="node1" presStyleIdx="2" presStyleCnt="8">
        <dgm:presLayoutVars>
          <dgm:bulletEnabled val="1"/>
        </dgm:presLayoutVars>
      </dgm:prSet>
      <dgm:spPr/>
    </dgm:pt>
    <dgm:pt modelId="{654CD30C-AA0F-4E9B-AF01-08097BADB853}" type="pres">
      <dgm:prSet presAssocID="{F4C2F569-7DD8-42D2-A7D2-7C19BFF45D10}" presName="sibTrans" presStyleCnt="0"/>
      <dgm:spPr/>
    </dgm:pt>
    <dgm:pt modelId="{EA91DCFC-6BA6-4687-BB55-E412BB6E19F7}" type="pres">
      <dgm:prSet presAssocID="{7D0BF343-4A0F-4226-B036-4129924D0B28}" presName="node" presStyleLbl="node1" presStyleIdx="3" presStyleCnt="8">
        <dgm:presLayoutVars>
          <dgm:bulletEnabled val="1"/>
        </dgm:presLayoutVars>
      </dgm:prSet>
      <dgm:spPr/>
    </dgm:pt>
    <dgm:pt modelId="{EFCC9D6B-DE28-413B-934C-D89B37F40A29}" type="pres">
      <dgm:prSet presAssocID="{FA12FE7F-F876-4F71-8D6B-1F06FE30B22D}" presName="sibTrans" presStyleCnt="0"/>
      <dgm:spPr/>
    </dgm:pt>
    <dgm:pt modelId="{EF0AAB32-6356-4A40-9F92-7E355025A234}" type="pres">
      <dgm:prSet presAssocID="{39F0C61F-D89F-49AF-AE53-7965AA6D6F31}" presName="node" presStyleLbl="node1" presStyleIdx="4" presStyleCnt="8">
        <dgm:presLayoutVars>
          <dgm:bulletEnabled val="1"/>
        </dgm:presLayoutVars>
      </dgm:prSet>
      <dgm:spPr/>
    </dgm:pt>
    <dgm:pt modelId="{9BA1C961-A979-4082-BC7D-4C4FB7731C1C}" type="pres">
      <dgm:prSet presAssocID="{D5838356-6C72-48A2-B4CE-D044AD5ECB7B}" presName="sibTrans" presStyleCnt="0"/>
      <dgm:spPr/>
    </dgm:pt>
    <dgm:pt modelId="{2B397E5E-A2A2-4072-B9C2-0A3636A0FA93}" type="pres">
      <dgm:prSet presAssocID="{CDD1476C-2A77-490B-84BD-2ECD0B699333}" presName="node" presStyleLbl="node1" presStyleIdx="5" presStyleCnt="8">
        <dgm:presLayoutVars>
          <dgm:bulletEnabled val="1"/>
        </dgm:presLayoutVars>
      </dgm:prSet>
      <dgm:spPr/>
    </dgm:pt>
    <dgm:pt modelId="{168B9092-35ED-4491-99B5-0D73A3A115E5}" type="pres">
      <dgm:prSet presAssocID="{8A28B541-6818-4359-A065-8C61A401F356}" presName="sibTrans" presStyleCnt="0"/>
      <dgm:spPr/>
    </dgm:pt>
    <dgm:pt modelId="{76EB35BC-3086-4725-B807-D05916CE537C}" type="pres">
      <dgm:prSet presAssocID="{83411197-16B3-42F4-A254-DBE91A9BB9C7}" presName="node" presStyleLbl="node1" presStyleIdx="6" presStyleCnt="8">
        <dgm:presLayoutVars>
          <dgm:bulletEnabled val="1"/>
        </dgm:presLayoutVars>
      </dgm:prSet>
      <dgm:spPr/>
    </dgm:pt>
    <dgm:pt modelId="{900C1139-6D61-4DF4-AC25-BAFA4996729A}" type="pres">
      <dgm:prSet presAssocID="{2649F647-2E6A-4CBB-86B9-BD770241F8DD}" presName="sibTrans" presStyleCnt="0"/>
      <dgm:spPr/>
    </dgm:pt>
    <dgm:pt modelId="{763C0A3B-1225-4B81-A3E5-176C61F67552}" type="pres">
      <dgm:prSet presAssocID="{64464A92-77E5-4CC8-8191-22BC6395A54B}" presName="node" presStyleLbl="node1" presStyleIdx="7" presStyleCnt="8">
        <dgm:presLayoutVars>
          <dgm:bulletEnabled val="1"/>
        </dgm:presLayoutVars>
      </dgm:prSet>
      <dgm:spPr/>
    </dgm:pt>
  </dgm:ptLst>
  <dgm:cxnLst>
    <dgm:cxn modelId="{7C902F16-52E0-483C-B6AF-118891AC58E3}" srcId="{EBEFC5ED-1482-4057-812F-EDA636D1C4B7}" destId="{CDD1476C-2A77-490B-84BD-2ECD0B699333}" srcOrd="5" destOrd="0" parTransId="{9D319E3B-C01B-4E83-9BCE-DC411F09A766}" sibTransId="{8A28B541-6818-4359-A065-8C61A401F356}"/>
    <dgm:cxn modelId="{AC0AD418-6BF0-4D76-8EB1-4DF20D200C2D}" srcId="{EBEFC5ED-1482-4057-812F-EDA636D1C4B7}" destId="{49F9E26D-6D6C-45EB-A79E-AF5C1EB03CCC}" srcOrd="1" destOrd="0" parTransId="{A3095420-CEC4-4EEF-AFE3-49C339334C9F}" sibTransId="{7444F6D0-F350-4CBE-8244-CAE330777CF0}"/>
    <dgm:cxn modelId="{773C501A-046C-408B-8498-DB8913FD2F33}" srcId="{EBEFC5ED-1482-4057-812F-EDA636D1C4B7}" destId="{BCFA720C-1164-42D7-A66F-82A9B3FF5365}" srcOrd="2" destOrd="0" parTransId="{962ED535-55CF-4A70-A585-9A38B5BBBA51}" sibTransId="{F4C2F569-7DD8-42D2-A7D2-7C19BFF45D10}"/>
    <dgm:cxn modelId="{75B31E1F-1E8A-4F8D-AA86-5EEFEA208755}" srcId="{EBEFC5ED-1482-4057-812F-EDA636D1C4B7}" destId="{83411197-16B3-42F4-A254-DBE91A9BB9C7}" srcOrd="6" destOrd="0" parTransId="{813731F3-4097-42EE-AFA5-7D4B6A121711}" sibTransId="{2649F647-2E6A-4CBB-86B9-BD770241F8DD}"/>
    <dgm:cxn modelId="{8811173B-9F6D-4AC7-9F13-D5133F5EE9D0}" srcId="{EBEFC5ED-1482-4057-812F-EDA636D1C4B7}" destId="{39F0C61F-D89F-49AF-AE53-7965AA6D6F31}" srcOrd="4" destOrd="0" parTransId="{5140B423-7C52-475C-B9D0-5A99A8D575A2}" sibTransId="{D5838356-6C72-48A2-B4CE-D044AD5ECB7B}"/>
    <dgm:cxn modelId="{79CDFF3C-49CE-4DE4-92B2-2AC2EE73FC8D}" type="presOf" srcId="{39F0C61F-D89F-49AF-AE53-7965AA6D6F31}" destId="{EF0AAB32-6356-4A40-9F92-7E355025A234}" srcOrd="0" destOrd="0" presId="urn:microsoft.com/office/officeart/2005/8/layout/default"/>
    <dgm:cxn modelId="{9A75753D-295A-46B2-AAC9-038D9BFE8448}" srcId="{EBEFC5ED-1482-4057-812F-EDA636D1C4B7}" destId="{64464A92-77E5-4CC8-8191-22BC6395A54B}" srcOrd="7" destOrd="0" parTransId="{EE1E308C-434B-4034-94C6-8FC9950BF0AC}" sibTransId="{552EB6ED-8FCC-4640-B8EC-1848538FA7F8}"/>
    <dgm:cxn modelId="{D7D65163-1A8C-4969-804A-ABD1C75E9BD1}" type="presOf" srcId="{49F9E26D-6D6C-45EB-A79E-AF5C1EB03CCC}" destId="{B1F06BB8-5703-4489-9CBE-6F0FDEF6CA96}" srcOrd="0" destOrd="0" presId="urn:microsoft.com/office/officeart/2005/8/layout/default"/>
    <dgm:cxn modelId="{5AA7E875-E674-4988-98E8-FBCD5BE206EF}" srcId="{EBEFC5ED-1482-4057-812F-EDA636D1C4B7}" destId="{7D0BF343-4A0F-4226-B036-4129924D0B28}" srcOrd="3" destOrd="0" parTransId="{ECFB0FFA-D0F2-46EA-BD77-9385E7787243}" sibTransId="{FA12FE7F-F876-4F71-8D6B-1F06FE30B22D}"/>
    <dgm:cxn modelId="{0CE35259-487C-4AA2-9E7E-6AF0C5EFB507}" type="presOf" srcId="{BCFA720C-1164-42D7-A66F-82A9B3FF5365}" destId="{241A90CE-C31E-4E3F-9C76-049ECE228BC2}" srcOrd="0" destOrd="0" presId="urn:microsoft.com/office/officeart/2005/8/layout/default"/>
    <dgm:cxn modelId="{463C917E-A782-4780-8E3F-317CE0B0BECC}" type="presOf" srcId="{CDD1476C-2A77-490B-84BD-2ECD0B699333}" destId="{2B397E5E-A2A2-4072-B9C2-0A3636A0FA93}" srcOrd="0" destOrd="0" presId="urn:microsoft.com/office/officeart/2005/8/layout/default"/>
    <dgm:cxn modelId="{763054A8-FEF7-436A-B36B-D1076D26A79B}" type="presOf" srcId="{64464A92-77E5-4CC8-8191-22BC6395A54B}" destId="{763C0A3B-1225-4B81-A3E5-176C61F67552}" srcOrd="0" destOrd="0" presId="urn:microsoft.com/office/officeart/2005/8/layout/default"/>
    <dgm:cxn modelId="{41E02AB8-B9D4-4568-B736-A0E70993F0A2}" type="presOf" srcId="{7FD1CEAB-A0ED-4CC6-812C-EA0D772E93B8}" destId="{C76A0F5B-D824-4C06-B2A4-5C5290721E0D}" srcOrd="0" destOrd="0" presId="urn:microsoft.com/office/officeart/2005/8/layout/default"/>
    <dgm:cxn modelId="{36B6F4C7-7720-4D13-B8DD-537FFFBF7F3E}" type="presOf" srcId="{7D0BF343-4A0F-4226-B036-4129924D0B28}" destId="{EA91DCFC-6BA6-4687-BB55-E412BB6E19F7}" srcOrd="0" destOrd="0" presId="urn:microsoft.com/office/officeart/2005/8/layout/default"/>
    <dgm:cxn modelId="{F0ED50DC-D03A-4D96-88DC-04863133BC07}" type="presOf" srcId="{83411197-16B3-42F4-A254-DBE91A9BB9C7}" destId="{76EB35BC-3086-4725-B807-D05916CE537C}" srcOrd="0" destOrd="0" presId="urn:microsoft.com/office/officeart/2005/8/layout/default"/>
    <dgm:cxn modelId="{35EE01EC-3D1A-4E8D-952F-1A3B85D1D8E7}" srcId="{EBEFC5ED-1482-4057-812F-EDA636D1C4B7}" destId="{7FD1CEAB-A0ED-4CC6-812C-EA0D772E93B8}" srcOrd="0" destOrd="0" parTransId="{69C05CAE-DF37-4397-B68B-E55E633AD917}" sibTransId="{618711F5-159D-4A04-9BF8-C8E253E56CD0}"/>
    <dgm:cxn modelId="{C6B729F8-A236-41B7-845F-4823E63CE4A2}" type="presOf" srcId="{EBEFC5ED-1482-4057-812F-EDA636D1C4B7}" destId="{F3467486-E16A-4929-8FFF-2AA0D227258F}" srcOrd="0" destOrd="0" presId="urn:microsoft.com/office/officeart/2005/8/layout/default"/>
    <dgm:cxn modelId="{E25F4C99-0404-4936-84EE-D2BBD894B4BA}" type="presParOf" srcId="{F3467486-E16A-4929-8FFF-2AA0D227258F}" destId="{C76A0F5B-D824-4C06-B2A4-5C5290721E0D}" srcOrd="0" destOrd="0" presId="urn:microsoft.com/office/officeart/2005/8/layout/default"/>
    <dgm:cxn modelId="{162452AA-2B05-4B58-B967-DF1C281399C3}" type="presParOf" srcId="{F3467486-E16A-4929-8FFF-2AA0D227258F}" destId="{79517261-0ED4-4EA4-8D46-83A41D723DEB}" srcOrd="1" destOrd="0" presId="urn:microsoft.com/office/officeart/2005/8/layout/default"/>
    <dgm:cxn modelId="{78384DDD-6BB8-4783-9D96-29775ACACBA5}" type="presParOf" srcId="{F3467486-E16A-4929-8FFF-2AA0D227258F}" destId="{B1F06BB8-5703-4489-9CBE-6F0FDEF6CA96}" srcOrd="2" destOrd="0" presId="urn:microsoft.com/office/officeart/2005/8/layout/default"/>
    <dgm:cxn modelId="{3F238881-9C6F-409B-A275-42BAED9F2E64}" type="presParOf" srcId="{F3467486-E16A-4929-8FFF-2AA0D227258F}" destId="{9020B3DA-1984-4844-8117-DF1FE1A4AA2E}" srcOrd="3" destOrd="0" presId="urn:microsoft.com/office/officeart/2005/8/layout/default"/>
    <dgm:cxn modelId="{3DE83DCE-FBD5-4A9B-B17E-73133F491856}" type="presParOf" srcId="{F3467486-E16A-4929-8FFF-2AA0D227258F}" destId="{241A90CE-C31E-4E3F-9C76-049ECE228BC2}" srcOrd="4" destOrd="0" presId="urn:microsoft.com/office/officeart/2005/8/layout/default"/>
    <dgm:cxn modelId="{3FAFDBE2-C32B-4841-A385-23ED1843B35A}" type="presParOf" srcId="{F3467486-E16A-4929-8FFF-2AA0D227258F}" destId="{654CD30C-AA0F-4E9B-AF01-08097BADB853}" srcOrd="5" destOrd="0" presId="urn:microsoft.com/office/officeart/2005/8/layout/default"/>
    <dgm:cxn modelId="{C6FF9040-FB1D-4C83-9211-193DA542C776}" type="presParOf" srcId="{F3467486-E16A-4929-8FFF-2AA0D227258F}" destId="{EA91DCFC-6BA6-4687-BB55-E412BB6E19F7}" srcOrd="6" destOrd="0" presId="urn:microsoft.com/office/officeart/2005/8/layout/default"/>
    <dgm:cxn modelId="{2C05E6F4-AFAC-46CE-8875-026D76C167B7}" type="presParOf" srcId="{F3467486-E16A-4929-8FFF-2AA0D227258F}" destId="{EFCC9D6B-DE28-413B-934C-D89B37F40A29}" srcOrd="7" destOrd="0" presId="urn:microsoft.com/office/officeart/2005/8/layout/default"/>
    <dgm:cxn modelId="{3A6B3BCF-144D-4499-9E81-B82C75A00FD5}" type="presParOf" srcId="{F3467486-E16A-4929-8FFF-2AA0D227258F}" destId="{EF0AAB32-6356-4A40-9F92-7E355025A234}" srcOrd="8" destOrd="0" presId="urn:microsoft.com/office/officeart/2005/8/layout/default"/>
    <dgm:cxn modelId="{33639102-DCB8-4E3C-B2B1-8E461BF677B0}" type="presParOf" srcId="{F3467486-E16A-4929-8FFF-2AA0D227258F}" destId="{9BA1C961-A979-4082-BC7D-4C4FB7731C1C}" srcOrd="9" destOrd="0" presId="urn:microsoft.com/office/officeart/2005/8/layout/default"/>
    <dgm:cxn modelId="{7DEA8755-B519-4F3C-BD16-922DB27D42B9}" type="presParOf" srcId="{F3467486-E16A-4929-8FFF-2AA0D227258F}" destId="{2B397E5E-A2A2-4072-B9C2-0A3636A0FA93}" srcOrd="10" destOrd="0" presId="urn:microsoft.com/office/officeart/2005/8/layout/default"/>
    <dgm:cxn modelId="{6E5F12C4-F824-4F7F-B8EA-1E26DEE033BE}" type="presParOf" srcId="{F3467486-E16A-4929-8FFF-2AA0D227258F}" destId="{168B9092-35ED-4491-99B5-0D73A3A115E5}" srcOrd="11" destOrd="0" presId="urn:microsoft.com/office/officeart/2005/8/layout/default"/>
    <dgm:cxn modelId="{EA8DC9A7-E701-4AA9-A0AD-64B95670DC39}" type="presParOf" srcId="{F3467486-E16A-4929-8FFF-2AA0D227258F}" destId="{76EB35BC-3086-4725-B807-D05916CE537C}" srcOrd="12" destOrd="0" presId="urn:microsoft.com/office/officeart/2005/8/layout/default"/>
    <dgm:cxn modelId="{1C92CAF7-159B-491D-B1F3-A1BA0C970809}" type="presParOf" srcId="{F3467486-E16A-4929-8FFF-2AA0D227258F}" destId="{900C1139-6D61-4DF4-AC25-BAFA4996729A}" srcOrd="13" destOrd="0" presId="urn:microsoft.com/office/officeart/2005/8/layout/default"/>
    <dgm:cxn modelId="{21C188E5-56CB-453A-92D2-E3C9F8BCF54F}" type="presParOf" srcId="{F3467486-E16A-4929-8FFF-2AA0D227258F}" destId="{763C0A3B-1225-4B81-A3E5-176C61F6755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5A795-D362-4DFF-BB78-964285A05E85}">
      <dsp:nvSpPr>
        <dsp:cNvPr id="0" name=""/>
        <dsp:cNvSpPr/>
      </dsp:nvSpPr>
      <dsp:spPr>
        <a:xfrm>
          <a:off x="3241" y="1455036"/>
          <a:ext cx="1579628" cy="10030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314AAD-1EF1-4C16-8D34-B9FEC24B6E10}">
      <dsp:nvSpPr>
        <dsp:cNvPr id="0" name=""/>
        <dsp:cNvSpPr/>
      </dsp:nvSpPr>
      <dsp:spPr>
        <a:xfrm>
          <a:off x="178755" y="1621774"/>
          <a:ext cx="1579628" cy="1003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kern="1200" dirty="0">
              <a:latin typeface="Gill Sans Nova"/>
            </a:rPr>
            <a:t>DODESWAP</a:t>
          </a:r>
          <a:endParaRPr lang="tr-TR" sz="1900" kern="1200" dirty="0"/>
        </a:p>
      </dsp:txBody>
      <dsp:txXfrm>
        <a:off x="208134" y="1651153"/>
        <a:ext cx="1520870" cy="944306"/>
      </dsp:txXfrm>
    </dsp:sp>
    <dsp:sp modelId="{EC9DDC33-C992-46A9-9EC9-300E9EBFA276}">
      <dsp:nvSpPr>
        <dsp:cNvPr id="0" name=""/>
        <dsp:cNvSpPr/>
      </dsp:nvSpPr>
      <dsp:spPr>
        <a:xfrm>
          <a:off x="1933898" y="1455036"/>
          <a:ext cx="1579628" cy="10030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123D1-7931-4683-8F0C-E57F36DDD1E0}">
      <dsp:nvSpPr>
        <dsp:cNvPr id="0" name=""/>
        <dsp:cNvSpPr/>
      </dsp:nvSpPr>
      <dsp:spPr>
        <a:xfrm>
          <a:off x="2109412" y="1621774"/>
          <a:ext cx="1579628" cy="1003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kern="1200" dirty="0">
              <a:latin typeface="Gill Sans Nova"/>
            </a:rPr>
            <a:t>DODESALE</a:t>
          </a:r>
          <a:endParaRPr lang="tr-TR" sz="1900" kern="1200" dirty="0"/>
        </a:p>
      </dsp:txBody>
      <dsp:txXfrm>
        <a:off x="2138791" y="1651153"/>
        <a:ext cx="1520870" cy="944306"/>
      </dsp:txXfrm>
    </dsp:sp>
    <dsp:sp modelId="{BCEB9663-876B-495F-8667-42A549241A3D}">
      <dsp:nvSpPr>
        <dsp:cNvPr id="0" name=""/>
        <dsp:cNvSpPr/>
      </dsp:nvSpPr>
      <dsp:spPr>
        <a:xfrm>
          <a:off x="3864555" y="1455036"/>
          <a:ext cx="1579628" cy="10030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5B0D8-10C8-4779-88F9-2CEFD81389B4}">
      <dsp:nvSpPr>
        <dsp:cNvPr id="0" name=""/>
        <dsp:cNvSpPr/>
      </dsp:nvSpPr>
      <dsp:spPr>
        <a:xfrm>
          <a:off x="4040069" y="1621774"/>
          <a:ext cx="1579628" cy="1003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tr-TR" sz="1900" kern="1200" dirty="0">
              <a:latin typeface="Gill Sans Nova"/>
            </a:rPr>
            <a:t>E Commerce</a:t>
          </a:r>
          <a:endParaRPr lang="tr-TR" sz="1900" kern="1200" dirty="0"/>
        </a:p>
      </dsp:txBody>
      <dsp:txXfrm>
        <a:off x="4069448" y="1651153"/>
        <a:ext cx="1520870" cy="944306"/>
      </dsp:txXfrm>
    </dsp:sp>
    <dsp:sp modelId="{1E263D64-0A85-4F6F-9F1A-69388F4749BE}">
      <dsp:nvSpPr>
        <dsp:cNvPr id="0" name=""/>
        <dsp:cNvSpPr/>
      </dsp:nvSpPr>
      <dsp:spPr>
        <a:xfrm>
          <a:off x="5795212" y="1455036"/>
          <a:ext cx="1579628" cy="10030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1CBED6-492A-434C-A929-1F0750AA09E8}">
      <dsp:nvSpPr>
        <dsp:cNvPr id="0" name=""/>
        <dsp:cNvSpPr/>
      </dsp:nvSpPr>
      <dsp:spPr>
        <a:xfrm>
          <a:off x="5970726" y="1621774"/>
          <a:ext cx="1579628" cy="1003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tr-TR" sz="1900" kern="1200" dirty="0">
              <a:latin typeface="Gill Sans Nova"/>
            </a:rPr>
            <a:t>NFT GAMING</a:t>
          </a:r>
          <a:endParaRPr lang="tr-TR" sz="1900" kern="1200" dirty="0"/>
        </a:p>
      </dsp:txBody>
      <dsp:txXfrm>
        <a:off x="6000105" y="1651153"/>
        <a:ext cx="1520870" cy="944306"/>
      </dsp:txXfrm>
    </dsp:sp>
    <dsp:sp modelId="{17CAEC44-F470-455B-B5B2-598BC507D95C}">
      <dsp:nvSpPr>
        <dsp:cNvPr id="0" name=""/>
        <dsp:cNvSpPr/>
      </dsp:nvSpPr>
      <dsp:spPr>
        <a:xfrm>
          <a:off x="7725869" y="1455036"/>
          <a:ext cx="1579628" cy="10030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221AB8-239E-4419-A6AE-41570D73208B}">
      <dsp:nvSpPr>
        <dsp:cNvPr id="0" name=""/>
        <dsp:cNvSpPr/>
      </dsp:nvSpPr>
      <dsp:spPr>
        <a:xfrm>
          <a:off x="7901383" y="1621774"/>
          <a:ext cx="1579628" cy="10030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tr-TR" sz="1900" kern="1200" dirty="0">
              <a:latin typeface="Gill Sans Nova"/>
            </a:rPr>
            <a:t>METAVERSE</a:t>
          </a:r>
          <a:endParaRPr lang="tr-TR" sz="1900" kern="1200" dirty="0"/>
        </a:p>
      </dsp:txBody>
      <dsp:txXfrm>
        <a:off x="7930762" y="1651153"/>
        <a:ext cx="1520870" cy="944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00DC4-B93B-4D8B-B2CF-F998EF3FC889}">
      <dsp:nvSpPr>
        <dsp:cNvPr id="0" name=""/>
        <dsp:cNvSpPr/>
      </dsp:nvSpPr>
      <dsp:spPr>
        <a:xfrm>
          <a:off x="1864509" y="2304"/>
          <a:ext cx="2097572" cy="100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tr-TR" sz="2700" kern="1200"/>
            <a:t>V1</a:t>
          </a:r>
          <a:endParaRPr lang="en-US" sz="2700" kern="1200"/>
        </a:p>
      </dsp:txBody>
      <dsp:txXfrm>
        <a:off x="1913692" y="51487"/>
        <a:ext cx="1999206" cy="909154"/>
      </dsp:txXfrm>
    </dsp:sp>
    <dsp:sp modelId="{49AA5B28-51BD-40ED-8870-BC39A5FF528B}">
      <dsp:nvSpPr>
        <dsp:cNvPr id="0" name=""/>
        <dsp:cNvSpPr/>
      </dsp:nvSpPr>
      <dsp:spPr>
        <a:xfrm>
          <a:off x="1864509" y="1060200"/>
          <a:ext cx="2097572" cy="1007520"/>
        </a:xfrm>
        <a:prstGeom prst="roundRect">
          <a:avLst/>
        </a:prstGeom>
        <a:solidFill>
          <a:schemeClr val="accent5">
            <a:hueOff val="547920"/>
            <a:satOff val="-3650"/>
            <a:lumOff val="-5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tr-TR" sz="2700" kern="1200"/>
            <a:t>Unique team building</a:t>
          </a:r>
          <a:endParaRPr lang="en-US" sz="2700" kern="1200"/>
        </a:p>
      </dsp:txBody>
      <dsp:txXfrm>
        <a:off x="1913692" y="1109383"/>
        <a:ext cx="1999206" cy="909154"/>
      </dsp:txXfrm>
    </dsp:sp>
    <dsp:sp modelId="{1EC1C248-A4FB-4E22-9713-80387AB36314}">
      <dsp:nvSpPr>
        <dsp:cNvPr id="0" name=""/>
        <dsp:cNvSpPr/>
      </dsp:nvSpPr>
      <dsp:spPr>
        <a:xfrm>
          <a:off x="1864509" y="2118097"/>
          <a:ext cx="2097572" cy="1007520"/>
        </a:xfrm>
        <a:prstGeom prst="roundRect">
          <a:avLst/>
        </a:prstGeom>
        <a:solidFill>
          <a:schemeClr val="accent5">
            <a:hueOff val="1095839"/>
            <a:satOff val="-7299"/>
            <a:lumOff val="-1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tr-TR" sz="2700" kern="1200"/>
            <a:t>Social media setup</a:t>
          </a:r>
          <a:endParaRPr lang="en-US" sz="2700" kern="1200"/>
        </a:p>
      </dsp:txBody>
      <dsp:txXfrm>
        <a:off x="1913692" y="2167280"/>
        <a:ext cx="1999206" cy="909154"/>
      </dsp:txXfrm>
    </dsp:sp>
    <dsp:sp modelId="{4F1FD9EB-9A27-47D8-9508-3ACC4DBE7CE0}">
      <dsp:nvSpPr>
        <dsp:cNvPr id="0" name=""/>
        <dsp:cNvSpPr/>
      </dsp:nvSpPr>
      <dsp:spPr>
        <a:xfrm>
          <a:off x="1864509" y="3175993"/>
          <a:ext cx="2097572" cy="1007520"/>
        </a:xfrm>
        <a:prstGeom prst="roundRect">
          <a:avLst/>
        </a:prstGeom>
        <a:solidFill>
          <a:schemeClr val="accent5">
            <a:hueOff val="1643759"/>
            <a:satOff val="-10949"/>
            <a:lumOff val="-1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tr-TR" sz="2700" kern="1200"/>
            <a:t>Website Launch</a:t>
          </a:r>
          <a:endParaRPr lang="en-US" sz="2700" kern="1200"/>
        </a:p>
      </dsp:txBody>
      <dsp:txXfrm>
        <a:off x="1913692" y="3225176"/>
        <a:ext cx="1999206" cy="909154"/>
      </dsp:txXfrm>
    </dsp:sp>
    <dsp:sp modelId="{93B16988-43E7-41DC-83DD-4B74C5257061}">
      <dsp:nvSpPr>
        <dsp:cNvPr id="0" name=""/>
        <dsp:cNvSpPr/>
      </dsp:nvSpPr>
      <dsp:spPr>
        <a:xfrm>
          <a:off x="1864509" y="4233890"/>
          <a:ext cx="2097572" cy="1007520"/>
        </a:xfrm>
        <a:prstGeom prst="roundRect">
          <a:avLst/>
        </a:prstGeom>
        <a:solidFill>
          <a:schemeClr val="accent5">
            <a:hueOff val="2191678"/>
            <a:satOff val="-14598"/>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tr-TR" sz="2700" kern="1200"/>
            <a:t>marketing campaign</a:t>
          </a:r>
          <a:endParaRPr lang="en-US" sz="2700" kern="1200"/>
        </a:p>
      </dsp:txBody>
      <dsp:txXfrm>
        <a:off x="1913692" y="4283073"/>
        <a:ext cx="1999206" cy="909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28AC8-4D7C-4D77-A569-F66B7CE80535}">
      <dsp:nvSpPr>
        <dsp:cNvPr id="0" name=""/>
        <dsp:cNvSpPr/>
      </dsp:nvSpPr>
      <dsp:spPr>
        <a:xfrm>
          <a:off x="0" y="37433"/>
          <a:ext cx="6883352" cy="12915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BscScan launch</a:t>
          </a:r>
          <a:endParaRPr lang="en-US" sz="3100" kern="1200"/>
        </a:p>
      </dsp:txBody>
      <dsp:txXfrm>
        <a:off x="63048" y="100481"/>
        <a:ext cx="6757256" cy="1165456"/>
      </dsp:txXfrm>
    </dsp:sp>
    <dsp:sp modelId="{184E2909-D55E-4AF6-8197-671A1329F5FE}">
      <dsp:nvSpPr>
        <dsp:cNvPr id="0" name=""/>
        <dsp:cNvSpPr/>
      </dsp:nvSpPr>
      <dsp:spPr>
        <a:xfrm>
          <a:off x="0" y="1418265"/>
          <a:ext cx="6883352" cy="1291552"/>
        </a:xfrm>
        <a:prstGeom prst="roundRect">
          <a:avLst/>
        </a:prstGeom>
        <a:solidFill>
          <a:schemeClr val="accent2">
            <a:hueOff val="3878592"/>
            <a:satOff val="-23180"/>
            <a:lumOff val="-46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CEO KYC. TEAM PRIVATELY DOXED and TECHRATE-AUDIT </a:t>
          </a:r>
          <a:endParaRPr lang="en-US" sz="3100" kern="1200"/>
        </a:p>
      </dsp:txBody>
      <dsp:txXfrm>
        <a:off x="63048" y="1481313"/>
        <a:ext cx="6757256" cy="1165456"/>
      </dsp:txXfrm>
    </dsp:sp>
    <dsp:sp modelId="{7FB57CA4-BDD2-456B-85B5-F001BE393150}">
      <dsp:nvSpPr>
        <dsp:cNvPr id="0" name=""/>
        <dsp:cNvSpPr/>
      </dsp:nvSpPr>
      <dsp:spPr>
        <a:xfrm>
          <a:off x="0" y="2799097"/>
          <a:ext cx="6883352" cy="1291552"/>
        </a:xfrm>
        <a:prstGeom prst="roundRect">
          <a:avLst/>
        </a:prstGeom>
        <a:solidFill>
          <a:schemeClr val="accent2">
            <a:hueOff val="7757184"/>
            <a:satOff val="-46361"/>
            <a:lumOff val="-92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Creating a whitelist</a:t>
          </a:r>
          <a:endParaRPr lang="en-US" sz="3100" kern="1200"/>
        </a:p>
      </dsp:txBody>
      <dsp:txXfrm>
        <a:off x="63048" y="2862145"/>
        <a:ext cx="6757256" cy="1165456"/>
      </dsp:txXfrm>
    </dsp:sp>
    <dsp:sp modelId="{665A9A02-0623-4FD9-8FE1-BBD5F85BCE10}">
      <dsp:nvSpPr>
        <dsp:cNvPr id="0" name=""/>
        <dsp:cNvSpPr/>
      </dsp:nvSpPr>
      <dsp:spPr>
        <a:xfrm>
          <a:off x="0" y="4179929"/>
          <a:ext cx="6883352" cy="1291552"/>
        </a:xfrm>
        <a:prstGeom prst="roundRect">
          <a:avLst/>
        </a:prstGeom>
        <a:solidFill>
          <a:schemeClr val="accent2">
            <a:hueOff val="11635776"/>
            <a:satOff val="-69541"/>
            <a:lumOff val="-1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tr-TR" sz="3100" kern="1200"/>
            <a:t>Pre-sale preparation (pinksale</a:t>
          </a:r>
          <a:endParaRPr lang="en-US" sz="3100" kern="1200"/>
        </a:p>
      </dsp:txBody>
      <dsp:txXfrm>
        <a:off x="63048" y="4242977"/>
        <a:ext cx="6757256" cy="116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A0F5B-D824-4C06-B2A4-5C5290721E0D}">
      <dsp:nvSpPr>
        <dsp:cNvPr id="0" name=""/>
        <dsp:cNvSpPr/>
      </dsp:nvSpPr>
      <dsp:spPr>
        <a:xfrm>
          <a:off x="3734" y="589229"/>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http://dropydoge.com/</a:t>
          </a:r>
          <a:endParaRPr lang="en-US" sz="1300" kern="1200"/>
        </a:p>
      </dsp:txBody>
      <dsp:txXfrm>
        <a:off x="3734" y="589229"/>
        <a:ext cx="2962830" cy="1777698"/>
      </dsp:txXfrm>
    </dsp:sp>
    <dsp:sp modelId="{B1F06BB8-5703-4489-9CBE-6F0FDEF6CA96}">
      <dsp:nvSpPr>
        <dsp:cNvPr id="0" name=""/>
        <dsp:cNvSpPr/>
      </dsp:nvSpPr>
      <dsp:spPr>
        <a:xfrm>
          <a:off x="3262847" y="589229"/>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1"/>
            </a:rPr>
            <a:t>https://www.facebook.com/dropydoge</a:t>
          </a:r>
          <a:endParaRPr lang="en-US" sz="1300" kern="1200"/>
        </a:p>
      </dsp:txBody>
      <dsp:txXfrm>
        <a:off x="3262847" y="589229"/>
        <a:ext cx="2962830" cy="1777698"/>
      </dsp:txXfrm>
    </dsp:sp>
    <dsp:sp modelId="{241A90CE-C31E-4E3F-9C76-049ECE228BC2}">
      <dsp:nvSpPr>
        <dsp:cNvPr id="0" name=""/>
        <dsp:cNvSpPr/>
      </dsp:nvSpPr>
      <dsp:spPr>
        <a:xfrm>
          <a:off x="6521961" y="589229"/>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2"/>
            </a:rPr>
            <a:t>https://t.me/dropydoge</a:t>
          </a:r>
          <a:endParaRPr lang="en-US" sz="1300" kern="1200"/>
        </a:p>
      </dsp:txBody>
      <dsp:txXfrm>
        <a:off x="6521961" y="589229"/>
        <a:ext cx="2962830" cy="1777698"/>
      </dsp:txXfrm>
    </dsp:sp>
    <dsp:sp modelId="{EA91DCFC-6BA6-4687-BB55-E412BB6E19F7}">
      <dsp:nvSpPr>
        <dsp:cNvPr id="0" name=""/>
        <dsp:cNvSpPr/>
      </dsp:nvSpPr>
      <dsp:spPr>
        <a:xfrm>
          <a:off x="9781074" y="589229"/>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3"/>
            </a:rPr>
            <a:t>https://twitter.com/dropydoge</a:t>
          </a:r>
          <a:endParaRPr lang="en-US" sz="1300" kern="1200"/>
        </a:p>
      </dsp:txBody>
      <dsp:txXfrm>
        <a:off x="9781074" y="589229"/>
        <a:ext cx="2962830" cy="1777698"/>
      </dsp:txXfrm>
    </dsp:sp>
    <dsp:sp modelId="{EF0AAB32-6356-4A40-9F92-7E355025A234}">
      <dsp:nvSpPr>
        <dsp:cNvPr id="0" name=""/>
        <dsp:cNvSpPr/>
      </dsp:nvSpPr>
      <dsp:spPr>
        <a:xfrm>
          <a:off x="3734" y="2663211"/>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4"/>
            </a:rPr>
            <a:t>https://www.instagram.com/dropydoge</a:t>
          </a:r>
          <a:endParaRPr lang="en-US" sz="1300" kern="1200"/>
        </a:p>
      </dsp:txBody>
      <dsp:txXfrm>
        <a:off x="3734" y="2663211"/>
        <a:ext cx="2962830" cy="1777698"/>
      </dsp:txXfrm>
    </dsp:sp>
    <dsp:sp modelId="{2B397E5E-A2A2-4072-B9C2-0A3636A0FA93}">
      <dsp:nvSpPr>
        <dsp:cNvPr id="0" name=""/>
        <dsp:cNvSpPr/>
      </dsp:nvSpPr>
      <dsp:spPr>
        <a:xfrm>
          <a:off x="3262847" y="2663211"/>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5"/>
            </a:rPr>
            <a:t>https://www.reddit.com/user/DropyDoge</a:t>
          </a:r>
          <a:endParaRPr lang="en-US" sz="1300" kern="1200"/>
        </a:p>
      </dsp:txBody>
      <dsp:txXfrm>
        <a:off x="3262847" y="2663211"/>
        <a:ext cx="2962830" cy="1777698"/>
      </dsp:txXfrm>
    </dsp:sp>
    <dsp:sp modelId="{76EB35BC-3086-4725-B807-D05916CE537C}">
      <dsp:nvSpPr>
        <dsp:cNvPr id="0" name=""/>
        <dsp:cNvSpPr/>
      </dsp:nvSpPr>
      <dsp:spPr>
        <a:xfrm>
          <a:off x="6521961" y="2663211"/>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6"/>
            </a:rPr>
            <a:t>https://www.tiktok.com/@dropydoge</a:t>
          </a:r>
          <a:endParaRPr lang="en-US" sz="1300" kern="1200"/>
        </a:p>
      </dsp:txBody>
      <dsp:txXfrm>
        <a:off x="6521961" y="2663211"/>
        <a:ext cx="2962830" cy="1777698"/>
      </dsp:txXfrm>
    </dsp:sp>
    <dsp:sp modelId="{763C0A3B-1225-4B81-A3E5-176C61F67552}">
      <dsp:nvSpPr>
        <dsp:cNvPr id="0" name=""/>
        <dsp:cNvSpPr/>
      </dsp:nvSpPr>
      <dsp:spPr>
        <a:xfrm>
          <a:off x="9781074" y="2663211"/>
          <a:ext cx="2962830" cy="17776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hlinkClick xmlns:r="http://schemas.openxmlformats.org/officeDocument/2006/relationships" r:id="rId7"/>
            </a:rPr>
            <a:t>https://discord.com/channels/dropydoge</a:t>
          </a:r>
          <a:endParaRPr lang="en-US" sz="1300" kern="1200"/>
        </a:p>
      </dsp:txBody>
      <dsp:txXfrm>
        <a:off x="9781074" y="2663211"/>
        <a:ext cx="2962830" cy="17776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8CAD799-DDDE-492B-99B6-DDC046C4ED57}" type="datetime1">
              <a:rPr lang="tr-TR" smtClean="0"/>
              <a:t>3.03.2022</a:t>
            </a:fld>
            <a:endParaRPr lang="tr-TR"/>
          </a:p>
        </p:txBody>
      </p:sp>
      <p:sp>
        <p:nvSpPr>
          <p:cNvPr id="4" name="Alt Bilgi Yer Tutucusu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5EF03-110B-4710-A708-FEF1927612B9}" type="slidenum">
              <a:rPr lang="tr-TR" smtClean="0"/>
              <a:t>‹#›</a:t>
            </a:fld>
            <a:endParaRPr lang="tr-TR"/>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B1369C-99DB-4685-BAB6-E92612F9C3FA}" type="datetime1">
              <a:rPr lang="tr-TR" noProof="0" smtClean="0"/>
              <a:t>3.03.2022</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18CCA95-4F40-4CDD-BF1E-B8C9EB86EE73}" type="slidenum">
              <a:rPr lang="tr-TR" noProof="0" smtClean="0"/>
              <a:t>‹#›</a:t>
            </a:fld>
            <a:endParaRPr lang="tr-TR" noProof="0"/>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918CCA95-4F40-4CDD-BF1E-B8C9EB86EE73}" type="slidenum">
              <a:rPr lang="tr-TR" smtClean="0"/>
              <a:t>1</a:t>
            </a:fld>
            <a:endParaRPr lang="tr-TR"/>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075706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59107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835493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31545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17693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07729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07131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86220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2899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97815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3/3/2022</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41250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3/3/2022</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4266886188"/>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84" r:id="rId6"/>
    <p:sldLayoutId id="2147483779" r:id="rId7"/>
    <p:sldLayoutId id="2147483780" r:id="rId8"/>
    <p:sldLayoutId id="2147483781" r:id="rId9"/>
    <p:sldLayoutId id="2147483783" r:id="rId10"/>
    <p:sldLayoutId id="21474837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24.im/HG8"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42" name="Background Fill">
            <a:extLst>
              <a:ext uri="{FF2B5EF4-FFF2-40B4-BE49-F238E27FC236}">
                <a16:creationId xmlns:a16="http://schemas.microsoft.com/office/drawing/2014/main" id="{3E5E751B-5852-4839-83B3-6F79F8E83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4" name="Color Fill">
            <a:extLst>
              <a:ext uri="{FF2B5EF4-FFF2-40B4-BE49-F238E27FC236}">
                <a16:creationId xmlns:a16="http://schemas.microsoft.com/office/drawing/2014/main" id="{428B6687-5D8A-41C9-A626-A8C2CBFD8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46" name="Oval 45">
            <a:extLst>
              <a:ext uri="{FF2B5EF4-FFF2-40B4-BE49-F238E27FC236}">
                <a16:creationId xmlns:a16="http://schemas.microsoft.com/office/drawing/2014/main" id="{F939C530-AFE7-4C51-B999-86DC5F3F7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22856" y="1340513"/>
            <a:ext cx="328008" cy="328008"/>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grpSp>
        <p:nvGrpSpPr>
          <p:cNvPr id="48" name="Group 47">
            <a:extLst>
              <a:ext uri="{FF2B5EF4-FFF2-40B4-BE49-F238E27FC236}">
                <a16:creationId xmlns:a16="http://schemas.microsoft.com/office/drawing/2014/main" id="{FA46C9AF-BCA5-42E7-9621-5328A3EA45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23219" y="0"/>
            <a:ext cx="5448473" cy="6673568"/>
            <a:chOff x="6723219" y="0"/>
            <a:chExt cx="5448473" cy="6673568"/>
          </a:xfrm>
        </p:grpSpPr>
        <p:grpSp>
          <p:nvGrpSpPr>
            <p:cNvPr id="49" name="Group 48">
              <a:extLst>
                <a:ext uri="{FF2B5EF4-FFF2-40B4-BE49-F238E27FC236}">
                  <a16:creationId xmlns:a16="http://schemas.microsoft.com/office/drawing/2014/main" id="{0875C6C5-C5A4-4FBA-87F9-8129C550BAE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550840" y="0"/>
              <a:ext cx="2305285" cy="6551172"/>
              <a:chOff x="8550840" y="0"/>
              <a:chExt cx="2305285" cy="6551172"/>
            </a:xfrm>
          </p:grpSpPr>
          <p:sp>
            <p:nvSpPr>
              <p:cNvPr id="54" name="Freeform: Shape 53">
                <a:extLst>
                  <a:ext uri="{FF2B5EF4-FFF2-40B4-BE49-F238E27FC236}">
                    <a16:creationId xmlns:a16="http://schemas.microsoft.com/office/drawing/2014/main" id="{FB60C7A6-83EC-4E1E-AEDD-E04CBEE4F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50840" y="0"/>
                <a:ext cx="2305285" cy="1208546"/>
              </a:xfrm>
              <a:custGeom>
                <a:avLst/>
                <a:gdLst>
                  <a:gd name="connsiteX0" fmla="*/ 0 w 2305285"/>
                  <a:gd name="connsiteY0" fmla="*/ 0 h 1208546"/>
                  <a:gd name="connsiteX1" fmla="*/ 2305285 w 2305285"/>
                  <a:gd name="connsiteY1" fmla="*/ 0 h 1208546"/>
                  <a:gd name="connsiteX2" fmla="*/ 2280725 w 2305285"/>
                  <a:gd name="connsiteY2" fmla="*/ 41562 h 1208546"/>
                  <a:gd name="connsiteX3" fmla="*/ 2107226 w 2305285"/>
                  <a:gd name="connsiteY3" fmla="*/ 253962 h 1208546"/>
                  <a:gd name="connsiteX4" fmla="*/ 1152643 w 2305285"/>
                  <a:gd name="connsiteY4" fmla="*/ 1208546 h 1208546"/>
                  <a:gd name="connsiteX5" fmla="*/ 198059 w 2305285"/>
                  <a:gd name="connsiteY5" fmla="*/ 253962 h 1208546"/>
                  <a:gd name="connsiteX6" fmla="*/ 24560 w 2305285"/>
                  <a:gd name="connsiteY6" fmla="*/ 41562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5285" h="1208546">
                    <a:moveTo>
                      <a:pt x="0" y="0"/>
                    </a:moveTo>
                    <a:lnTo>
                      <a:pt x="2305285" y="0"/>
                    </a:lnTo>
                    <a:lnTo>
                      <a:pt x="2280725" y="41562"/>
                    </a:lnTo>
                    <a:cubicBezTo>
                      <a:pt x="2231154" y="116640"/>
                      <a:pt x="2173321" y="187867"/>
                      <a:pt x="2107226" y="253962"/>
                    </a:cubicBezTo>
                    <a:lnTo>
                      <a:pt x="1152643" y="1208546"/>
                    </a:lnTo>
                    <a:lnTo>
                      <a:pt x="198059" y="253962"/>
                    </a:lnTo>
                    <a:cubicBezTo>
                      <a:pt x="131964" y="187867"/>
                      <a:pt x="74131" y="116640"/>
                      <a:pt x="24560" y="41562"/>
                    </a:cubicBezTo>
                    <a:close/>
                  </a:path>
                </a:pathLst>
              </a:custGeom>
              <a:solidFill>
                <a:schemeClr val="accent1">
                  <a:alpha val="60000"/>
                </a:schemeClr>
              </a:solidFill>
              <a:ln w="933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5EB6900-5315-4C9D-BCBE-DB6E92337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37961" y="0"/>
                <a:ext cx="1731042" cy="1003833"/>
              </a:xfrm>
              <a:custGeom>
                <a:avLst/>
                <a:gdLst>
                  <a:gd name="connsiteX0" fmla="*/ 0 w 1508500"/>
                  <a:gd name="connsiteY0" fmla="*/ 0 h 775271"/>
                  <a:gd name="connsiteX1" fmla="*/ 1508500 w 1508500"/>
                  <a:gd name="connsiteY1" fmla="*/ 0 h 775271"/>
                  <a:gd name="connsiteX2" fmla="*/ 1414752 w 1508500"/>
                  <a:gd name="connsiteY2" fmla="*/ 114768 h 775271"/>
                  <a:gd name="connsiteX3" fmla="*/ 754250 w 1508500"/>
                  <a:gd name="connsiteY3" fmla="*/ 775271 h 775271"/>
                  <a:gd name="connsiteX4" fmla="*/ 93748 w 1508500"/>
                  <a:gd name="connsiteY4" fmla="*/ 114768 h 77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500" h="775271">
                    <a:moveTo>
                      <a:pt x="0" y="0"/>
                    </a:moveTo>
                    <a:lnTo>
                      <a:pt x="1508500" y="0"/>
                    </a:lnTo>
                    <a:lnTo>
                      <a:pt x="1414752" y="114768"/>
                    </a:lnTo>
                    <a:lnTo>
                      <a:pt x="754250" y="775271"/>
                    </a:lnTo>
                    <a:lnTo>
                      <a:pt x="93748" y="114768"/>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56" name="Oval 55">
                <a:extLst>
                  <a:ext uri="{FF2B5EF4-FFF2-40B4-BE49-F238E27FC236}">
                    <a16:creationId xmlns:a16="http://schemas.microsoft.com/office/drawing/2014/main" id="{4C513B8B-05D7-424E-AB4C-E290B30E3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71979" y="6338896"/>
                <a:ext cx="212276" cy="2122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Graphic 9">
              <a:extLst>
                <a:ext uri="{FF2B5EF4-FFF2-40B4-BE49-F238E27FC236}">
                  <a16:creationId xmlns:a16="http://schemas.microsoft.com/office/drawing/2014/main" id="{135F8CE6-1305-42F4-9C47-E090F50F5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23220" y="691758"/>
              <a:ext cx="2877205" cy="287720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08D2E22-F3F0-4323-A589-F6BC25C5B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603565" y="1003066"/>
              <a:ext cx="2739672" cy="2392126"/>
            </a:xfrm>
            <a:custGeom>
              <a:avLst/>
              <a:gdLst>
                <a:gd name="connsiteX0" fmla="*/ 0 w 2891045"/>
                <a:gd name="connsiteY0" fmla="*/ 1076651 h 2524296"/>
                <a:gd name="connsiteX1" fmla="*/ 0 w 2891045"/>
                <a:gd name="connsiteY1" fmla="*/ 0 h 2524296"/>
                <a:gd name="connsiteX2" fmla="*/ 2404047 w 2891045"/>
                <a:gd name="connsiteY2" fmla="*/ 0 h 2524296"/>
                <a:gd name="connsiteX3" fmla="*/ 2467042 w 2891045"/>
                <a:gd name="connsiteY3" fmla="*/ 57254 h 2524296"/>
                <a:gd name="connsiteX4" fmla="*/ 2891045 w 2891045"/>
                <a:gd name="connsiteY4" fmla="*/ 1080897 h 2524296"/>
                <a:gd name="connsiteX5" fmla="*/ 2891045 w 2891045"/>
                <a:gd name="connsiteY5" fmla="*/ 2524296 h 2524296"/>
                <a:gd name="connsiteX6" fmla="*/ 1447645 w 2891045"/>
                <a:gd name="connsiteY6" fmla="*/ 2524296 h 2524296"/>
                <a:gd name="connsiteX7" fmla="*/ 0 w 2891045"/>
                <a:gd name="connsiteY7" fmla="*/ 1076651 h 252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1045" h="2524296">
                  <a:moveTo>
                    <a:pt x="0" y="1076651"/>
                  </a:moveTo>
                  <a:lnTo>
                    <a:pt x="0" y="0"/>
                  </a:lnTo>
                  <a:lnTo>
                    <a:pt x="2404047" y="0"/>
                  </a:lnTo>
                  <a:lnTo>
                    <a:pt x="2467042" y="57254"/>
                  </a:lnTo>
                  <a:cubicBezTo>
                    <a:pt x="2729014" y="319225"/>
                    <a:pt x="2891045" y="681137"/>
                    <a:pt x="2891045" y="1080897"/>
                  </a:cubicBezTo>
                  <a:lnTo>
                    <a:pt x="2891045" y="2524296"/>
                  </a:lnTo>
                  <a:lnTo>
                    <a:pt x="1447645" y="2524296"/>
                  </a:lnTo>
                  <a:cubicBezTo>
                    <a:pt x="648124" y="2524296"/>
                    <a:pt x="0" y="1876172"/>
                    <a:pt x="0" y="1076651"/>
                  </a:cubicBezTo>
                  <a:close/>
                </a:path>
              </a:pathLst>
            </a:custGeom>
            <a:solidFill>
              <a:srgbClr val="FFFFFF"/>
            </a:solidFill>
            <a:ln w="38100" cap="flat">
              <a:solidFill>
                <a:srgbClr val="F7F7F7"/>
              </a:solidFill>
              <a:prstDash val="solid"/>
              <a:miter/>
            </a:ln>
          </p:spPr>
          <p:txBody>
            <a:bodyPr wrap="square" rtlCol="0" anchor="ctr">
              <a:noAutofit/>
            </a:bodyPr>
            <a:lstStyle/>
            <a:p>
              <a:endParaRPr lang="en-US"/>
            </a:p>
          </p:txBody>
        </p:sp>
        <p:sp>
          <p:nvSpPr>
            <p:cNvPr id="52" name="Graphic 9">
              <a:extLst>
                <a:ext uri="{FF2B5EF4-FFF2-40B4-BE49-F238E27FC236}">
                  <a16:creationId xmlns:a16="http://schemas.microsoft.com/office/drawing/2014/main" id="{310E0234-83A0-42F6-80E0-3FB6F69ED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59641" y="3789937"/>
              <a:ext cx="2412051" cy="2412051"/>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53" name="Graphic 9">
              <a:extLst>
                <a:ext uri="{FF2B5EF4-FFF2-40B4-BE49-F238E27FC236}">
                  <a16:creationId xmlns:a16="http://schemas.microsoft.com/office/drawing/2014/main" id="{6E65F359-0C4D-4B1D-8E56-C97A18904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723219" y="3796363"/>
              <a:ext cx="2877205" cy="287720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grpSp>
      <p:sp>
        <p:nvSpPr>
          <p:cNvPr id="58" name="Texture">
            <a:extLst>
              <a:ext uri="{FF2B5EF4-FFF2-40B4-BE49-F238E27FC236}">
                <a16:creationId xmlns:a16="http://schemas.microsoft.com/office/drawing/2014/main" id="{D9F678FF-4541-4601-B506-CC0A4AC96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5">
              <a:alphaModFix amt="6000"/>
            </a:blip>
            <a:srcRect/>
            <a:tile tx="0" ty="0" sx="100000" sy="100000" flip="none" algn="tl"/>
          </a:blipFill>
          <a:ln w="9525" cap="flat">
            <a:noFill/>
            <a:prstDash val="solid"/>
            <a:miter/>
          </a:ln>
        </p:spPr>
        <p:txBody>
          <a:bodyPr rtlCol="0" anchor="ctr"/>
          <a:lstStyle/>
          <a:p>
            <a:endParaRPr lang="en-US"/>
          </a:p>
        </p:txBody>
      </p:sp>
      <p:sp>
        <p:nvSpPr>
          <p:cNvPr id="2" name="Başlık 1">
            <a:extLst>
              <a:ext uri="{FF2B5EF4-FFF2-40B4-BE49-F238E27FC236}">
                <a16:creationId xmlns:a16="http://schemas.microsoft.com/office/drawing/2014/main" id="{9FB28281-3783-403A-B1AB-0182A003DFE3}"/>
              </a:ext>
            </a:extLst>
          </p:cNvPr>
          <p:cNvSpPr>
            <a:spLocks noGrp="1"/>
          </p:cNvSpPr>
          <p:nvPr>
            <p:ph type="ctrTitle"/>
          </p:nvPr>
        </p:nvSpPr>
        <p:spPr>
          <a:xfrm>
            <a:off x="457200" y="676656"/>
            <a:ext cx="5540202" cy="3063240"/>
          </a:xfrm>
        </p:spPr>
        <p:txBody>
          <a:bodyPr rtlCol="0">
            <a:normAutofit/>
          </a:bodyPr>
          <a:lstStyle/>
          <a:p>
            <a:r>
              <a:rPr lang="tr-TR"/>
              <a:t>DROPYDOGE</a:t>
            </a:r>
            <a:br>
              <a:rPr lang="tr-TR"/>
            </a:br>
            <a:endParaRPr lang="tr-TR"/>
          </a:p>
        </p:txBody>
      </p:sp>
      <p:sp>
        <p:nvSpPr>
          <p:cNvPr id="3" name="Alt Başlık 2">
            <a:extLst>
              <a:ext uri="{FF2B5EF4-FFF2-40B4-BE49-F238E27FC236}">
                <a16:creationId xmlns:a16="http://schemas.microsoft.com/office/drawing/2014/main" id="{C4542EAC-8BF3-4BFD-9891-145BC49409C2}"/>
              </a:ext>
            </a:extLst>
          </p:cNvPr>
          <p:cNvSpPr>
            <a:spLocks noGrp="1"/>
          </p:cNvSpPr>
          <p:nvPr>
            <p:ph type="subTitle" idx="1"/>
          </p:nvPr>
        </p:nvSpPr>
        <p:spPr>
          <a:xfrm>
            <a:off x="457200" y="3840480"/>
            <a:ext cx="5540202" cy="2315845"/>
          </a:xfrm>
        </p:spPr>
        <p:txBody>
          <a:bodyPr rtlCol="0">
            <a:normAutofit/>
          </a:bodyPr>
          <a:lstStyle/>
          <a:p>
            <a:r>
              <a:rPr lang="tr-TR" dirty="0">
                <a:ea typeface="+mn-lt"/>
                <a:cs typeface="+mn-lt"/>
              </a:rPr>
              <a:t>THE MASTER OF THE FUTURE</a:t>
            </a:r>
            <a:endParaRPr lang="tr-TR">
              <a:ea typeface="+mn-lt"/>
              <a:cs typeface="+mn-lt"/>
            </a:endParaRPr>
          </a:p>
        </p:txBody>
      </p:sp>
      <p:pic>
        <p:nvPicPr>
          <p:cNvPr id="5" name="Resim 5">
            <a:extLst>
              <a:ext uri="{FF2B5EF4-FFF2-40B4-BE49-F238E27FC236}">
                <a16:creationId xmlns:a16="http://schemas.microsoft.com/office/drawing/2014/main" id="{896ED507-ABCD-44B3-8A47-DF616FCB1EF0}"/>
              </a:ext>
            </a:extLst>
          </p:cNvPr>
          <p:cNvPicPr>
            <a:picLocks noChangeAspect="1"/>
          </p:cNvPicPr>
          <p:nvPr/>
        </p:nvPicPr>
        <p:blipFill>
          <a:blip r:embed="rId6"/>
          <a:stretch>
            <a:fillRect/>
          </a:stretch>
        </p:blipFill>
        <p:spPr>
          <a:xfrm>
            <a:off x="7240400" y="1231550"/>
            <a:ext cx="1984113" cy="1984113"/>
          </a:xfrm>
          <a:prstGeom prst="rect">
            <a:avLst/>
          </a:prstGeom>
        </p:spPr>
      </p:pic>
      <p:pic>
        <p:nvPicPr>
          <p:cNvPr id="6" name="Resim 6">
            <a:extLst>
              <a:ext uri="{FF2B5EF4-FFF2-40B4-BE49-F238E27FC236}">
                <a16:creationId xmlns:a16="http://schemas.microsoft.com/office/drawing/2014/main" id="{D16407D4-CC77-45F7-AA16-41DACC0F05C5}"/>
              </a:ext>
            </a:extLst>
          </p:cNvPr>
          <p:cNvPicPr>
            <a:picLocks noChangeAspect="1"/>
          </p:cNvPicPr>
          <p:nvPr/>
        </p:nvPicPr>
        <p:blipFill>
          <a:blip r:embed="rId7"/>
          <a:stretch>
            <a:fillRect/>
          </a:stretch>
        </p:blipFill>
        <p:spPr>
          <a:xfrm>
            <a:off x="10207887" y="1231550"/>
            <a:ext cx="1913339" cy="1913339"/>
          </a:xfrm>
          <a:prstGeom prst="rect">
            <a:avLst/>
          </a:prstGeom>
        </p:spPr>
      </p:pic>
      <p:pic>
        <p:nvPicPr>
          <p:cNvPr id="4" name="Picture 3">
            <a:extLst>
              <a:ext uri="{FF2B5EF4-FFF2-40B4-BE49-F238E27FC236}">
                <a16:creationId xmlns:a16="http://schemas.microsoft.com/office/drawing/2014/main" id="{F821569D-73C3-473A-9164-F0FE14FD3CF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tretch/>
        </p:blipFill>
        <p:spPr>
          <a:xfrm>
            <a:off x="7240400" y="4616154"/>
            <a:ext cx="1984113" cy="1116063"/>
          </a:xfrm>
          <a:prstGeom prst="rect">
            <a:avLst/>
          </a:prstGeom>
        </p:spPr>
      </p:pic>
      <p:pic>
        <p:nvPicPr>
          <p:cNvPr id="7" name="Resim 7" descr="metin, küçük resim içeren bir resim&#10;&#10;Açıklama otomatik olarak oluşturuldu">
            <a:extLst>
              <a:ext uri="{FF2B5EF4-FFF2-40B4-BE49-F238E27FC236}">
                <a16:creationId xmlns:a16="http://schemas.microsoft.com/office/drawing/2014/main" id="{632058C4-9038-4B33-9B06-EB5D4D580C4A}"/>
              </a:ext>
            </a:extLst>
          </p:cNvPr>
          <p:cNvPicPr>
            <a:picLocks noChangeAspect="1"/>
          </p:cNvPicPr>
          <p:nvPr/>
        </p:nvPicPr>
        <p:blipFill>
          <a:blip r:embed="rId9"/>
          <a:stretch>
            <a:fillRect/>
          </a:stretch>
        </p:blipFill>
        <p:spPr>
          <a:xfrm>
            <a:off x="10213675" y="4182129"/>
            <a:ext cx="1621767" cy="1621767"/>
          </a:xfrm>
          <a:prstGeom prst="rect">
            <a:avLst/>
          </a:prstGeom>
        </p:spPr>
      </p:pic>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2" name="Group 11">
            <a:extLst>
              <a:ext uri="{FF2B5EF4-FFF2-40B4-BE49-F238E27FC236}">
                <a16:creationId xmlns:a16="http://schemas.microsoft.com/office/drawing/2014/main" id="{C7DC96D6-0134-4EA3-8B0A-6A255D6BD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78029" y="199915"/>
            <a:ext cx="2948860" cy="6658085"/>
            <a:chOff x="9078029" y="199915"/>
            <a:chExt cx="2948860" cy="6658085"/>
          </a:xfrm>
        </p:grpSpPr>
        <p:sp>
          <p:nvSpPr>
            <p:cNvPr id="6" name="Oval 12">
              <a:extLst>
                <a:ext uri="{FF2B5EF4-FFF2-40B4-BE49-F238E27FC236}">
                  <a16:creationId xmlns:a16="http://schemas.microsoft.com/office/drawing/2014/main" id="{FA484B57-E0AB-40D7-94A9-A329991EB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96665" y="199915"/>
              <a:ext cx="491650" cy="491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3E75AC37-AB18-487B-8182-38DE4F4C9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86126" y="3917237"/>
              <a:ext cx="2932666" cy="294885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sp>
          <p:nvSpPr>
            <p:cNvPr id="15" name="Graphic 9">
              <a:extLst>
                <a:ext uri="{FF2B5EF4-FFF2-40B4-BE49-F238E27FC236}">
                  <a16:creationId xmlns:a16="http://schemas.microsoft.com/office/drawing/2014/main" id="{3D5AE2D9-14F3-4498-A3C2-0E524427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78030" y="891480"/>
              <a:ext cx="2948859" cy="294885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75000"/>
                </a:schemeClr>
              </a:fgClr>
              <a:bgClr>
                <a:schemeClr val="accent4">
                  <a:lumMod val="60000"/>
                  <a:lumOff val="40000"/>
                </a:schemeClr>
              </a:bgClr>
            </a:pattFill>
            <a:ln w="9525" cap="flat">
              <a:noFill/>
              <a:prstDash val="solid"/>
              <a:miter/>
            </a:ln>
          </p:spPr>
          <p:txBody>
            <a:bodyPr rtlCol="0" anchor="ctr"/>
            <a:lstStyle/>
            <a:p>
              <a:endParaRPr lang="en-US" dirty="0"/>
            </a:p>
          </p:txBody>
        </p:sp>
        <p:sp>
          <p:nvSpPr>
            <p:cNvPr id="16" name="Oval 15">
              <a:extLst>
                <a:ext uri="{FF2B5EF4-FFF2-40B4-BE49-F238E27FC236}">
                  <a16:creationId xmlns:a16="http://schemas.microsoft.com/office/drawing/2014/main" id="{DC281A9A-F165-4FAE-B7EE-3DCDA7D62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63633" y="3793556"/>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grpSp>
      <p:sp>
        <p:nvSpPr>
          <p:cNvPr id="18"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dirty="0"/>
          </a:p>
        </p:txBody>
      </p:sp>
      <p:sp>
        <p:nvSpPr>
          <p:cNvPr id="2" name="Başlık 1">
            <a:extLst>
              <a:ext uri="{FF2B5EF4-FFF2-40B4-BE49-F238E27FC236}">
                <a16:creationId xmlns:a16="http://schemas.microsoft.com/office/drawing/2014/main" id="{DD807119-27C7-4DA7-8130-491C914F3CAE}"/>
              </a:ext>
            </a:extLst>
          </p:cNvPr>
          <p:cNvSpPr>
            <a:spLocks noGrp="1"/>
          </p:cNvSpPr>
          <p:nvPr>
            <p:ph type="title"/>
          </p:nvPr>
        </p:nvSpPr>
        <p:spPr>
          <a:xfrm>
            <a:off x="457200" y="668049"/>
            <a:ext cx="7685037" cy="1325563"/>
          </a:xfrm>
        </p:spPr>
        <p:txBody>
          <a:bodyPr>
            <a:normAutofit/>
          </a:bodyPr>
          <a:lstStyle/>
          <a:p>
            <a:r>
              <a:rPr lang="tr-TR" dirty="0"/>
              <a:t>TOKEN</a:t>
            </a:r>
          </a:p>
        </p:txBody>
      </p:sp>
      <p:sp>
        <p:nvSpPr>
          <p:cNvPr id="3" name="İçerik Yer Tutucusu 2">
            <a:extLst>
              <a:ext uri="{FF2B5EF4-FFF2-40B4-BE49-F238E27FC236}">
                <a16:creationId xmlns:a16="http://schemas.microsoft.com/office/drawing/2014/main" id="{9634ADE0-854E-4FDF-8C4B-EB011EF62667}"/>
              </a:ext>
            </a:extLst>
          </p:cNvPr>
          <p:cNvSpPr>
            <a:spLocks noGrp="1"/>
          </p:cNvSpPr>
          <p:nvPr>
            <p:ph idx="1"/>
          </p:nvPr>
        </p:nvSpPr>
        <p:spPr>
          <a:xfrm>
            <a:off x="457200" y="2096713"/>
            <a:ext cx="7685037" cy="4080250"/>
          </a:xfrm>
        </p:spPr>
        <p:txBody>
          <a:bodyPr vert="horz" lIns="91440" tIns="45720" rIns="91440" bIns="45720" rtlCol="0" anchor="t">
            <a:normAutofit/>
          </a:bodyPr>
          <a:lstStyle/>
          <a:p>
            <a:pPr marL="0" indent="0"/>
            <a:endParaRPr lang="tr-TR"/>
          </a:p>
          <a:p>
            <a:endParaRPr lang="tr-TR"/>
          </a:p>
          <a:p>
            <a:r>
              <a:rPr lang="tr-TR" dirty="0">
                <a:ea typeface="+mn-lt"/>
                <a:cs typeface="+mn-lt"/>
              </a:rPr>
              <a:t> Total </a:t>
            </a:r>
            <a:r>
              <a:rPr lang="tr-TR" dirty="0" err="1">
                <a:ea typeface="+mn-lt"/>
                <a:cs typeface="+mn-lt"/>
              </a:rPr>
              <a:t>tokens</a:t>
            </a:r>
            <a:r>
              <a:rPr lang="tr-TR" dirty="0">
                <a:ea typeface="+mn-lt"/>
                <a:cs typeface="+mn-lt"/>
              </a:rPr>
              <a:t>: 1 SEXTILLION</a:t>
            </a:r>
            <a:endParaRPr lang="tr-TR" dirty="0"/>
          </a:p>
          <a:p>
            <a:r>
              <a:rPr lang="tr-TR" dirty="0">
                <a:ea typeface="+mn-lt"/>
                <a:cs typeface="+mn-lt"/>
              </a:rPr>
              <a:t> </a:t>
            </a:r>
            <a:r>
              <a:rPr lang="tr-TR" dirty="0" err="1">
                <a:ea typeface="+mn-lt"/>
                <a:cs typeface="+mn-lt"/>
              </a:rPr>
              <a:t>Pre-sale</a:t>
            </a:r>
            <a:r>
              <a:rPr lang="tr-TR" dirty="0">
                <a:ea typeface="+mn-lt"/>
                <a:cs typeface="+mn-lt"/>
              </a:rPr>
              <a:t>: 400 QUINTILLION</a:t>
            </a:r>
            <a:endParaRPr lang="tr-TR" dirty="0"/>
          </a:p>
          <a:p>
            <a:r>
              <a:rPr lang="tr-TR" dirty="0" err="1">
                <a:ea typeface="+mn-lt"/>
                <a:cs typeface="+mn-lt"/>
              </a:rPr>
              <a:t>Locked</a:t>
            </a:r>
            <a:r>
              <a:rPr lang="tr-TR" dirty="0">
                <a:ea typeface="+mn-lt"/>
                <a:cs typeface="+mn-lt"/>
              </a:rPr>
              <a:t>: 370 QUINTILLION</a:t>
            </a:r>
            <a:endParaRPr lang="tr-TR" dirty="0"/>
          </a:p>
          <a:p>
            <a:r>
              <a:rPr lang="tr-TR" dirty="0">
                <a:ea typeface="+mn-lt"/>
                <a:cs typeface="+mn-lt"/>
              </a:rPr>
              <a:t> </a:t>
            </a:r>
            <a:r>
              <a:rPr lang="tr-TR" dirty="0" err="1">
                <a:ea typeface="+mn-lt"/>
                <a:cs typeface="+mn-lt"/>
              </a:rPr>
              <a:t>Burn</a:t>
            </a:r>
            <a:r>
              <a:rPr lang="tr-TR" dirty="0">
                <a:ea typeface="+mn-lt"/>
                <a:cs typeface="+mn-lt"/>
              </a:rPr>
              <a:t>: 8 QUINTILLION</a:t>
            </a:r>
            <a:endParaRPr lang="tr-TR" dirty="0"/>
          </a:p>
          <a:p>
            <a:endParaRPr lang="tr-TR" dirty="0"/>
          </a:p>
        </p:txBody>
      </p:sp>
    </p:spTree>
    <p:extLst>
      <p:ext uri="{BB962C8B-B14F-4D97-AF65-F5344CB8AC3E}">
        <p14:creationId xmlns:p14="http://schemas.microsoft.com/office/powerpoint/2010/main" val="2613620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26" name="Graphic 9">
            <a:extLst>
              <a:ext uri="{FF2B5EF4-FFF2-40B4-BE49-F238E27FC236}">
                <a16:creationId xmlns:a16="http://schemas.microsoft.com/office/drawing/2014/main" id="{61D32E23-CD34-4C85-8167-14669FD3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1818" y="16444"/>
            <a:ext cx="6893328" cy="684699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dirty="0"/>
          </a:p>
        </p:txBody>
      </p:sp>
      <p:sp>
        <p:nvSpPr>
          <p:cNvPr id="28"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Başlık 1">
            <a:extLst>
              <a:ext uri="{FF2B5EF4-FFF2-40B4-BE49-F238E27FC236}">
                <a16:creationId xmlns:a16="http://schemas.microsoft.com/office/drawing/2014/main" id="{41FBE44F-01EA-4E68-AD32-F50EC560B156}"/>
              </a:ext>
            </a:extLst>
          </p:cNvPr>
          <p:cNvSpPr>
            <a:spLocks noGrp="1"/>
          </p:cNvSpPr>
          <p:nvPr>
            <p:ph type="title"/>
          </p:nvPr>
        </p:nvSpPr>
        <p:spPr>
          <a:xfrm>
            <a:off x="457200" y="758952"/>
            <a:ext cx="4640729" cy="1325563"/>
          </a:xfrm>
        </p:spPr>
        <p:txBody>
          <a:bodyPr anchor="b">
            <a:normAutofit/>
          </a:bodyPr>
          <a:lstStyle/>
          <a:p>
            <a:r>
              <a:rPr lang="tr-TR"/>
              <a:t>DODE PRESALE</a:t>
            </a:r>
          </a:p>
        </p:txBody>
      </p:sp>
      <p:sp>
        <p:nvSpPr>
          <p:cNvPr id="3" name="İçerik Yer Tutucusu 2">
            <a:extLst>
              <a:ext uri="{FF2B5EF4-FFF2-40B4-BE49-F238E27FC236}">
                <a16:creationId xmlns:a16="http://schemas.microsoft.com/office/drawing/2014/main" id="{3F7503F9-DFE2-4747-9C09-F1DC52066E2D}"/>
              </a:ext>
            </a:extLst>
          </p:cNvPr>
          <p:cNvSpPr>
            <a:spLocks noGrp="1"/>
          </p:cNvSpPr>
          <p:nvPr>
            <p:ph idx="1"/>
          </p:nvPr>
        </p:nvSpPr>
        <p:spPr>
          <a:xfrm>
            <a:off x="457200" y="2286000"/>
            <a:ext cx="4640729" cy="3887585"/>
          </a:xfrm>
        </p:spPr>
        <p:txBody>
          <a:bodyPr vert="horz" lIns="91440" tIns="45720" rIns="91440" bIns="45720" rtlCol="0">
            <a:normAutofit/>
          </a:bodyPr>
          <a:lstStyle/>
          <a:p>
            <a:pPr marL="0" indent="0"/>
            <a:r>
              <a:rPr lang="tr-TR">
                <a:ea typeface="+mn-lt"/>
                <a:cs typeface="+mn-lt"/>
              </a:rPr>
              <a:t>Soft cap: 50 BNB</a:t>
            </a:r>
            <a:endParaRPr lang="tr-TR"/>
          </a:p>
          <a:p>
            <a:r>
              <a:rPr lang="tr-TR">
                <a:ea typeface="+mn-lt"/>
                <a:cs typeface="+mn-lt"/>
              </a:rPr>
              <a:t>Listing On Pancakeswap v2</a:t>
            </a:r>
          </a:p>
          <a:p>
            <a:r>
              <a:rPr lang="tr-TR" err="1">
                <a:ea typeface="+mn-lt"/>
                <a:cs typeface="+mn-lt"/>
              </a:rPr>
              <a:t>Liquidity</a:t>
            </a:r>
            <a:r>
              <a:rPr lang="tr-TR">
                <a:ea typeface="+mn-lt"/>
                <a:cs typeface="+mn-lt"/>
              </a:rPr>
              <a:t> </a:t>
            </a:r>
            <a:r>
              <a:rPr lang="tr-TR" err="1">
                <a:ea typeface="+mn-lt"/>
                <a:cs typeface="+mn-lt"/>
              </a:rPr>
              <a:t>Percent</a:t>
            </a:r>
            <a:r>
              <a:rPr lang="tr-TR">
                <a:ea typeface="+mn-lt"/>
                <a:cs typeface="+mn-lt"/>
              </a:rPr>
              <a:t> %51</a:t>
            </a:r>
          </a:p>
          <a:p>
            <a:r>
              <a:rPr lang="tr-TR">
                <a:ea typeface="+mn-lt"/>
                <a:cs typeface="+mn-lt"/>
              </a:rPr>
              <a:t>Liquidity Unlocked Time 400 DAYS</a:t>
            </a:r>
          </a:p>
          <a:p>
            <a:r>
              <a:rPr lang="tr-TR">
                <a:ea typeface="+mn-lt"/>
                <a:cs typeface="+mn-lt"/>
              </a:rPr>
              <a:t>Pre-sale link: </a:t>
            </a:r>
            <a:r>
              <a:rPr lang="tr-TR">
                <a:ea typeface="+mn-lt"/>
                <a:cs typeface="+mn-lt"/>
                <a:hlinkClick r:id="rId3"/>
              </a:rPr>
              <a:t>https://l24.im/HG8</a:t>
            </a:r>
            <a:endParaRPr lang="tr-TR"/>
          </a:p>
          <a:p>
            <a:r>
              <a:rPr lang="tr-TR">
                <a:ea typeface="+mn-lt"/>
                <a:cs typeface="+mn-lt"/>
              </a:rPr>
              <a:t> Slippage buy&amp;sel 12</a:t>
            </a:r>
            <a:endParaRPr lang="tr-TR"/>
          </a:p>
          <a:p>
            <a:endParaRPr lang="tr-TR"/>
          </a:p>
        </p:txBody>
      </p:sp>
      <p:pic>
        <p:nvPicPr>
          <p:cNvPr id="5" name="Picture 4">
            <a:extLst>
              <a:ext uri="{FF2B5EF4-FFF2-40B4-BE49-F238E27FC236}">
                <a16:creationId xmlns:a16="http://schemas.microsoft.com/office/drawing/2014/main" id="{9E9965DC-22E6-46D4-93A5-9B5AB4D7DE42}"/>
              </a:ext>
            </a:extLst>
          </p:cNvPr>
          <p:cNvPicPr>
            <a:picLocks noChangeAspect="1"/>
          </p:cNvPicPr>
          <p:nvPr/>
        </p:nvPicPr>
        <p:blipFill rotWithShape="1">
          <a:blip r:embed="rId4"/>
          <a:srcRect r="25"/>
          <a:stretch/>
        </p:blipFill>
        <p:spPr>
          <a:xfrm>
            <a:off x="6529388" y="2183111"/>
            <a:ext cx="4659872" cy="2621833"/>
          </a:xfrm>
          <a:prstGeom prst="rect">
            <a:avLst/>
          </a:prstGeom>
        </p:spPr>
      </p:pic>
    </p:spTree>
    <p:extLst>
      <p:ext uri="{BB962C8B-B14F-4D97-AF65-F5344CB8AC3E}">
        <p14:creationId xmlns:p14="http://schemas.microsoft.com/office/powerpoint/2010/main" val="408563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C9FD462-1E67-460F-957B-AD0DAD059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pattFill prst="pct5">
            <a:fgClr>
              <a:schemeClr val="accent4">
                <a:lumMod val="50000"/>
              </a:schemeClr>
            </a:fgClr>
            <a:bgClr>
              <a:schemeClr val="accent4">
                <a:lumMod val="75000"/>
              </a:schemeClr>
            </a:bgClr>
          </a:pattFill>
          <a:ln w="9525" cap="flat">
            <a:noFill/>
            <a:prstDash val="solid"/>
            <a:miter/>
          </a:ln>
        </p:spPr>
        <p:txBody>
          <a:bodyPr rtlCol="0" anchor="ctr"/>
          <a:lstStyle/>
          <a:p>
            <a:endParaRPr lang="en-US">
              <a:solidFill>
                <a:schemeClr val="bg2">
                  <a:lumMod val="75000"/>
                  <a:lumOff val="25000"/>
                </a:schemeClr>
              </a:solidFill>
            </a:endParaRPr>
          </a:p>
        </p:txBody>
      </p:sp>
      <p:sp>
        <p:nvSpPr>
          <p:cNvPr id="13" name="Texture">
            <a:extLst>
              <a:ext uri="{FF2B5EF4-FFF2-40B4-BE49-F238E27FC236}">
                <a16:creationId xmlns:a16="http://schemas.microsoft.com/office/drawing/2014/main" id="{34CEB53F-A62C-4D83-BDAD-ED5FBD2BB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15" name="Rectangle 14">
            <a:extLst>
              <a:ext uri="{FF2B5EF4-FFF2-40B4-BE49-F238E27FC236}">
                <a16:creationId xmlns:a16="http://schemas.microsoft.com/office/drawing/2014/main" id="{B9339603-7D99-48BF-9B43-B81E49DD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93710"/>
            <a:ext cx="11298473" cy="56684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78E6D9A-7361-4460-94A8-F4F541D9E2B1}"/>
              </a:ext>
            </a:extLst>
          </p:cNvPr>
          <p:cNvSpPr>
            <a:spLocks noGrp="1"/>
          </p:cNvSpPr>
          <p:nvPr>
            <p:ph type="title"/>
          </p:nvPr>
        </p:nvSpPr>
        <p:spPr>
          <a:xfrm>
            <a:off x="686162" y="814726"/>
            <a:ext cx="4899913" cy="5243715"/>
          </a:xfrm>
        </p:spPr>
        <p:txBody>
          <a:bodyPr anchor="ctr">
            <a:normAutofit/>
          </a:bodyPr>
          <a:lstStyle/>
          <a:p>
            <a:r>
              <a:rPr lang="tr-TR">
                <a:solidFill>
                  <a:schemeClr val="tx2"/>
                </a:solidFill>
              </a:rPr>
              <a:t>DODE ROADMAP</a:t>
            </a:r>
          </a:p>
        </p:txBody>
      </p:sp>
      <p:graphicFrame>
        <p:nvGraphicFramePr>
          <p:cNvPr id="5" name="İçerik Yer Tutucusu 2">
            <a:extLst>
              <a:ext uri="{FF2B5EF4-FFF2-40B4-BE49-F238E27FC236}">
                <a16:creationId xmlns:a16="http://schemas.microsoft.com/office/drawing/2014/main" id="{AB4D4457-DD83-4DCE-8D56-8FDB8C3701C6}"/>
              </a:ext>
            </a:extLst>
          </p:cNvPr>
          <p:cNvGraphicFramePr>
            <a:graphicFrameLocks noGrp="1"/>
          </p:cNvGraphicFramePr>
          <p:nvPr>
            <p:ph idx="1"/>
            <p:extLst>
              <p:ext uri="{D42A27DB-BD31-4B8C-83A1-F6EECF244321}">
                <p14:modId xmlns:p14="http://schemas.microsoft.com/office/powerpoint/2010/main" val="1125196155"/>
              </p:ext>
            </p:extLst>
          </p:nvPr>
        </p:nvGraphicFramePr>
        <p:xfrm>
          <a:off x="5679247" y="814727"/>
          <a:ext cx="5826591" cy="5243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30057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3" name="Background Leaf">
            <a:extLst>
              <a:ext uri="{FF2B5EF4-FFF2-40B4-BE49-F238E27FC236}">
                <a16:creationId xmlns:a16="http://schemas.microsoft.com/office/drawing/2014/main" id="{E00BDB36-26F9-4870-887D-DBEBE42AD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04504" y="-5716"/>
            <a:ext cx="8284448" cy="6858000"/>
          </a:xfrm>
          <a:custGeom>
            <a:avLst/>
            <a:gdLst>
              <a:gd name="connsiteX0" fmla="*/ 0 w 8284448"/>
              <a:gd name="connsiteY0" fmla="*/ 0 h 6858000"/>
              <a:gd name="connsiteX1" fmla="*/ 5949669 w 8284448"/>
              <a:gd name="connsiteY1" fmla="*/ 0 h 6858000"/>
              <a:gd name="connsiteX2" fmla="*/ 6097735 w 8284448"/>
              <a:gd name="connsiteY2" fmla="*/ 77067 h 6858000"/>
              <a:gd name="connsiteX3" fmla="*/ 8284448 w 8284448"/>
              <a:gd name="connsiteY3" fmla="*/ 3810917 h 6858000"/>
              <a:gd name="connsiteX4" fmla="*/ 8284448 w 8284448"/>
              <a:gd name="connsiteY4" fmla="*/ 6858000 h 6858000"/>
              <a:gd name="connsiteX5" fmla="*/ 1225332 w 8284448"/>
              <a:gd name="connsiteY5" fmla="*/ 6858000 h 6858000"/>
              <a:gd name="connsiteX6" fmla="*/ 1163726 w 8284448"/>
              <a:gd name="connsiteY6" fmla="*/ 6801098 h 6858000"/>
              <a:gd name="connsiteX7" fmla="*/ 24800 w 8284448"/>
              <a:gd name="connsiteY7" fmla="*/ 4654257 h 6858000"/>
              <a:gd name="connsiteX8" fmla="*/ 0 w 8284448"/>
              <a:gd name="connsiteY8" fmla="*/ 44891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448" h="6858000">
                <a:moveTo>
                  <a:pt x="0" y="0"/>
                </a:moveTo>
                <a:lnTo>
                  <a:pt x="5949669" y="0"/>
                </a:lnTo>
                <a:lnTo>
                  <a:pt x="6097735" y="77067"/>
                </a:lnTo>
                <a:cubicBezTo>
                  <a:pt x="7400247" y="796137"/>
                  <a:pt x="8284448" y="2198576"/>
                  <a:pt x="8284448" y="3810917"/>
                </a:cubicBezTo>
                <a:lnTo>
                  <a:pt x="8284448" y="6858000"/>
                </a:lnTo>
                <a:lnTo>
                  <a:pt x="1225332" y="6858000"/>
                </a:lnTo>
                <a:lnTo>
                  <a:pt x="1163726" y="6801098"/>
                </a:lnTo>
                <a:cubicBezTo>
                  <a:pt x="596622" y="6224771"/>
                  <a:pt x="191778" y="5483545"/>
                  <a:pt x="24800" y="4654257"/>
                </a:cubicBezTo>
                <a:lnTo>
                  <a:pt x="0" y="4489113"/>
                </a:lnTo>
                <a:close/>
              </a:path>
            </a:pathLst>
          </a:custGeom>
          <a:solidFill>
            <a:schemeClr val="bg2">
              <a:alpha val="30000"/>
            </a:schemeClr>
          </a:solidFill>
          <a:ln w="9525" cap="flat">
            <a:noFill/>
            <a:prstDash val="solid"/>
            <a:miter/>
          </a:ln>
        </p:spPr>
        <p:txBody>
          <a:bodyPr wrap="square" rtlCol="0" anchor="ctr">
            <a:noAutofit/>
          </a:bodyPr>
          <a:lstStyle/>
          <a:p>
            <a:endParaRPr lang="en-US"/>
          </a:p>
        </p:txBody>
      </p:sp>
      <p:sp>
        <p:nvSpPr>
          <p:cNvPr id="15"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a:p>
        </p:txBody>
      </p:sp>
      <p:sp>
        <p:nvSpPr>
          <p:cNvPr id="2" name="Başlık 1">
            <a:extLst>
              <a:ext uri="{FF2B5EF4-FFF2-40B4-BE49-F238E27FC236}">
                <a16:creationId xmlns:a16="http://schemas.microsoft.com/office/drawing/2014/main" id="{D05241A2-4E94-406A-94D9-CC3D8FD59EBE}"/>
              </a:ext>
            </a:extLst>
          </p:cNvPr>
          <p:cNvSpPr>
            <a:spLocks noGrp="1"/>
          </p:cNvSpPr>
          <p:nvPr>
            <p:ph type="title"/>
          </p:nvPr>
        </p:nvSpPr>
        <p:spPr>
          <a:xfrm>
            <a:off x="457200" y="668049"/>
            <a:ext cx="3313075" cy="5589741"/>
          </a:xfrm>
        </p:spPr>
        <p:txBody>
          <a:bodyPr>
            <a:normAutofit/>
          </a:bodyPr>
          <a:lstStyle/>
          <a:p>
            <a:r>
              <a:rPr lang="tr-TR" dirty="0"/>
              <a:t>                V2</a:t>
            </a:r>
          </a:p>
        </p:txBody>
      </p:sp>
      <p:graphicFrame>
        <p:nvGraphicFramePr>
          <p:cNvPr id="5" name="İçerik Yer Tutucusu 2">
            <a:extLst>
              <a:ext uri="{FF2B5EF4-FFF2-40B4-BE49-F238E27FC236}">
                <a16:creationId xmlns:a16="http://schemas.microsoft.com/office/drawing/2014/main" id="{9BB5A6FA-9392-4B46-88D8-F4904412D451}"/>
              </a:ext>
            </a:extLst>
          </p:cNvPr>
          <p:cNvGraphicFramePr>
            <a:graphicFrameLocks noGrp="1"/>
          </p:cNvGraphicFramePr>
          <p:nvPr>
            <p:ph idx="1"/>
            <p:extLst>
              <p:ext uri="{D42A27DB-BD31-4B8C-83A1-F6EECF244321}">
                <p14:modId xmlns:p14="http://schemas.microsoft.com/office/powerpoint/2010/main" val="3818984956"/>
              </p:ext>
            </p:extLst>
          </p:nvPr>
        </p:nvGraphicFramePr>
        <p:xfrm>
          <a:off x="4866688" y="668048"/>
          <a:ext cx="6883352" cy="5508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6977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2C8A8711-D034-472C-9A1B-C8508E131F91}"/>
              </a:ext>
            </a:extLst>
          </p:cNvPr>
          <p:cNvPicPr>
            <a:picLocks noChangeAspect="1"/>
          </p:cNvPicPr>
          <p:nvPr/>
        </p:nvPicPr>
        <p:blipFill rotWithShape="1">
          <a:blip r:embed="rId2">
            <a:alphaModFix amt="60000"/>
          </a:blip>
          <a:srcRect t="7389" r="6" b="8200"/>
          <a:stretch/>
        </p:blipFill>
        <p:spPr>
          <a:xfrm>
            <a:off x="20" y="10"/>
            <a:ext cx="12188932" cy="6857990"/>
          </a:xfrm>
          <a:prstGeom prst="rect">
            <a:avLst/>
          </a:prstGeom>
        </p:spPr>
      </p:pic>
      <p:sp>
        <p:nvSpPr>
          <p:cNvPr id="2" name="Başlık 1">
            <a:extLst>
              <a:ext uri="{FF2B5EF4-FFF2-40B4-BE49-F238E27FC236}">
                <a16:creationId xmlns:a16="http://schemas.microsoft.com/office/drawing/2014/main" id="{872E9E01-F0D4-4355-99FB-20C282CC50F0}"/>
              </a:ext>
            </a:extLst>
          </p:cNvPr>
          <p:cNvSpPr>
            <a:spLocks noGrp="1"/>
          </p:cNvSpPr>
          <p:nvPr>
            <p:ph type="title"/>
          </p:nvPr>
        </p:nvSpPr>
        <p:spPr>
          <a:xfrm>
            <a:off x="457200" y="668049"/>
            <a:ext cx="7685037" cy="1325563"/>
          </a:xfrm>
        </p:spPr>
        <p:txBody>
          <a:bodyPr>
            <a:normAutofit/>
          </a:bodyPr>
          <a:lstStyle/>
          <a:p>
            <a:r>
              <a:rPr lang="tr-TR">
                <a:solidFill>
                  <a:srgbClr val="FFFFFF"/>
                </a:solidFill>
              </a:rPr>
              <a:t>                    V3</a:t>
            </a:r>
          </a:p>
        </p:txBody>
      </p:sp>
      <p:sp>
        <p:nvSpPr>
          <p:cNvPr id="3" name="İçerik Yer Tutucusu 2">
            <a:extLst>
              <a:ext uri="{FF2B5EF4-FFF2-40B4-BE49-F238E27FC236}">
                <a16:creationId xmlns:a16="http://schemas.microsoft.com/office/drawing/2014/main" id="{E1941F66-8221-47EC-B461-E7C01C0E166C}"/>
              </a:ext>
            </a:extLst>
          </p:cNvPr>
          <p:cNvSpPr>
            <a:spLocks noGrp="1"/>
          </p:cNvSpPr>
          <p:nvPr>
            <p:ph idx="1"/>
          </p:nvPr>
        </p:nvSpPr>
        <p:spPr>
          <a:xfrm>
            <a:off x="457200" y="2096713"/>
            <a:ext cx="7685037" cy="4080250"/>
          </a:xfrm>
        </p:spPr>
        <p:txBody>
          <a:bodyPr vert="horz" lIns="91440" tIns="45720" rIns="91440" bIns="45720" rtlCol="0" anchor="t">
            <a:normAutofit/>
          </a:bodyPr>
          <a:lstStyle/>
          <a:p>
            <a:endParaRPr lang="tr-TR">
              <a:solidFill>
                <a:srgbClr val="FFFFFF"/>
              </a:solidFill>
            </a:endParaRPr>
          </a:p>
          <a:p>
            <a:pPr marL="0" indent="0"/>
            <a:r>
              <a:rPr lang="tr-TR" dirty="0" err="1">
                <a:ea typeface="+mn-lt"/>
                <a:cs typeface="+mn-lt"/>
              </a:rPr>
              <a:t>isting</a:t>
            </a:r>
            <a:r>
              <a:rPr lang="tr-TR" dirty="0">
                <a:ea typeface="+mn-lt"/>
                <a:cs typeface="+mn-lt"/>
              </a:rPr>
              <a:t> </a:t>
            </a:r>
            <a:r>
              <a:rPr lang="tr-TR" dirty="0" err="1">
                <a:ea typeface="+mn-lt"/>
                <a:cs typeface="+mn-lt"/>
              </a:rPr>
              <a:t>pancakeswap</a:t>
            </a:r>
            <a:r>
              <a:rPr lang="tr-TR" dirty="0">
                <a:ea typeface="+mn-lt"/>
                <a:cs typeface="+mn-lt"/>
              </a:rPr>
              <a:t> v2</a:t>
            </a:r>
            <a:endParaRPr lang="tr-TR" dirty="0"/>
          </a:p>
          <a:p>
            <a:r>
              <a:rPr lang="tr-TR" dirty="0">
                <a:ea typeface="+mn-lt"/>
                <a:cs typeface="+mn-lt"/>
              </a:rPr>
              <a:t>Marketing </a:t>
            </a:r>
            <a:r>
              <a:rPr lang="tr-TR" dirty="0" err="1">
                <a:ea typeface="+mn-lt"/>
                <a:cs typeface="+mn-lt"/>
              </a:rPr>
              <a:t>promotions</a:t>
            </a:r>
            <a:endParaRPr lang="tr-TR" dirty="0" err="1"/>
          </a:p>
          <a:p>
            <a:r>
              <a:rPr lang="tr-TR" dirty="0" err="1">
                <a:ea typeface="+mn-lt"/>
                <a:cs typeface="+mn-lt"/>
              </a:rPr>
              <a:t>Coinecko</a:t>
            </a:r>
            <a:r>
              <a:rPr lang="tr-TR" dirty="0">
                <a:ea typeface="+mn-lt"/>
                <a:cs typeface="+mn-lt"/>
              </a:rPr>
              <a:t> </a:t>
            </a:r>
            <a:r>
              <a:rPr lang="tr-TR" dirty="0" err="1">
                <a:ea typeface="+mn-lt"/>
                <a:cs typeface="+mn-lt"/>
              </a:rPr>
              <a:t>listing</a:t>
            </a:r>
            <a:endParaRPr lang="tr-TR" dirty="0" err="1"/>
          </a:p>
          <a:p>
            <a:r>
              <a:rPr lang="tr-TR" dirty="0" err="1">
                <a:ea typeface="+mn-lt"/>
                <a:cs typeface="+mn-lt"/>
              </a:rPr>
              <a:t>Coinmarketcap</a:t>
            </a:r>
            <a:r>
              <a:rPr lang="tr-TR" dirty="0">
                <a:ea typeface="+mn-lt"/>
                <a:cs typeface="+mn-lt"/>
              </a:rPr>
              <a:t> </a:t>
            </a:r>
            <a:r>
              <a:rPr lang="tr-TR" dirty="0" err="1">
                <a:ea typeface="+mn-lt"/>
                <a:cs typeface="+mn-lt"/>
              </a:rPr>
              <a:t>listing</a:t>
            </a:r>
            <a:endParaRPr lang="tr-TR" dirty="0" err="1"/>
          </a:p>
          <a:p>
            <a:endParaRPr lang="tr-TR" dirty="0"/>
          </a:p>
        </p:txBody>
      </p:sp>
      <p:grpSp>
        <p:nvGrpSpPr>
          <p:cNvPr id="11" name="Group 10">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2437533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C7A86190-0103-4EBF-9B55-10BB583C7ED0}"/>
              </a:ext>
            </a:extLst>
          </p:cNvPr>
          <p:cNvPicPr>
            <a:picLocks noChangeAspect="1"/>
          </p:cNvPicPr>
          <p:nvPr/>
        </p:nvPicPr>
        <p:blipFill rotWithShape="1">
          <a:blip r:embed="rId2">
            <a:alphaModFix amt="60000"/>
          </a:blip>
          <a:srcRect t="19567" r="6" b="18949"/>
          <a:stretch/>
        </p:blipFill>
        <p:spPr>
          <a:xfrm>
            <a:off x="20" y="10"/>
            <a:ext cx="12188932" cy="6857990"/>
          </a:xfrm>
          <a:prstGeom prst="rect">
            <a:avLst/>
          </a:prstGeom>
        </p:spPr>
      </p:pic>
      <p:sp>
        <p:nvSpPr>
          <p:cNvPr id="2" name="Başlık 1">
            <a:extLst>
              <a:ext uri="{FF2B5EF4-FFF2-40B4-BE49-F238E27FC236}">
                <a16:creationId xmlns:a16="http://schemas.microsoft.com/office/drawing/2014/main" id="{82C19CD3-B7F1-49F6-A51C-26AD322D7A90}"/>
              </a:ext>
            </a:extLst>
          </p:cNvPr>
          <p:cNvSpPr>
            <a:spLocks noGrp="1"/>
          </p:cNvSpPr>
          <p:nvPr>
            <p:ph type="title"/>
          </p:nvPr>
        </p:nvSpPr>
        <p:spPr>
          <a:xfrm>
            <a:off x="457200" y="668049"/>
            <a:ext cx="7685037" cy="1325563"/>
          </a:xfrm>
        </p:spPr>
        <p:txBody>
          <a:bodyPr>
            <a:normAutofit/>
          </a:bodyPr>
          <a:lstStyle/>
          <a:p>
            <a:r>
              <a:rPr lang="tr-TR">
                <a:solidFill>
                  <a:srgbClr val="FFFFFF"/>
                </a:solidFill>
              </a:rPr>
              <a:t>                  V4</a:t>
            </a:r>
          </a:p>
        </p:txBody>
      </p:sp>
      <p:sp>
        <p:nvSpPr>
          <p:cNvPr id="3" name="İçerik Yer Tutucusu 2">
            <a:extLst>
              <a:ext uri="{FF2B5EF4-FFF2-40B4-BE49-F238E27FC236}">
                <a16:creationId xmlns:a16="http://schemas.microsoft.com/office/drawing/2014/main" id="{0DC9003F-8F15-4CD3-A1CA-89693F7BE64E}"/>
              </a:ext>
            </a:extLst>
          </p:cNvPr>
          <p:cNvSpPr>
            <a:spLocks noGrp="1"/>
          </p:cNvSpPr>
          <p:nvPr>
            <p:ph idx="1"/>
          </p:nvPr>
        </p:nvSpPr>
        <p:spPr>
          <a:xfrm>
            <a:off x="457200" y="2096713"/>
            <a:ext cx="7685037" cy="4080250"/>
          </a:xfrm>
        </p:spPr>
        <p:txBody>
          <a:bodyPr vert="horz" lIns="91440" tIns="45720" rIns="91440" bIns="45720" rtlCol="0" anchor="t">
            <a:normAutofit/>
          </a:bodyPr>
          <a:lstStyle/>
          <a:p>
            <a:pPr marL="0" indent="0"/>
            <a:r>
              <a:rPr lang="tr-TR" dirty="0" err="1">
                <a:ea typeface="+mn-lt"/>
                <a:cs typeface="+mn-lt"/>
              </a:rPr>
              <a:t>Website</a:t>
            </a:r>
            <a:r>
              <a:rPr lang="tr-TR" dirty="0">
                <a:ea typeface="+mn-lt"/>
                <a:cs typeface="+mn-lt"/>
              </a:rPr>
              <a:t> </a:t>
            </a:r>
            <a:r>
              <a:rPr lang="tr-TR" dirty="0" err="1">
                <a:ea typeface="+mn-lt"/>
                <a:cs typeface="+mn-lt"/>
              </a:rPr>
              <a:t>renewal</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integrated</a:t>
            </a:r>
            <a:endParaRPr lang="tr-TR" dirty="0" err="1">
              <a:solidFill>
                <a:srgbClr val="FFFFFF"/>
              </a:solidFill>
            </a:endParaRPr>
          </a:p>
          <a:p>
            <a:r>
              <a:rPr lang="tr-TR" dirty="0" err="1">
                <a:ea typeface="+mn-lt"/>
                <a:cs typeface="+mn-lt"/>
              </a:rPr>
              <a:t>Certik_io</a:t>
            </a:r>
            <a:r>
              <a:rPr lang="tr-TR" dirty="0">
                <a:ea typeface="+mn-lt"/>
                <a:cs typeface="+mn-lt"/>
              </a:rPr>
              <a:t> </a:t>
            </a:r>
            <a:r>
              <a:rPr lang="tr-TR" dirty="0" err="1">
                <a:ea typeface="+mn-lt"/>
                <a:cs typeface="+mn-lt"/>
              </a:rPr>
              <a:t>technical</a:t>
            </a:r>
            <a:r>
              <a:rPr lang="tr-TR" dirty="0">
                <a:ea typeface="+mn-lt"/>
                <a:cs typeface="+mn-lt"/>
              </a:rPr>
              <a:t> </a:t>
            </a:r>
            <a:r>
              <a:rPr lang="tr-TR" dirty="0" err="1">
                <a:ea typeface="+mn-lt"/>
                <a:cs typeface="+mn-lt"/>
              </a:rPr>
              <a:t>audit</a:t>
            </a:r>
            <a:endParaRPr lang="tr-TR" dirty="0" err="1"/>
          </a:p>
          <a:p>
            <a:r>
              <a:rPr lang="tr-TR" dirty="0">
                <a:ea typeface="+mn-lt"/>
                <a:cs typeface="+mn-lt"/>
              </a:rPr>
              <a:t>Integration </a:t>
            </a:r>
            <a:r>
              <a:rPr lang="tr-TR" dirty="0" err="1">
                <a:ea typeface="+mn-lt"/>
                <a:cs typeface="+mn-lt"/>
              </a:rPr>
              <a:t>with</a:t>
            </a:r>
            <a:r>
              <a:rPr lang="tr-TR" dirty="0">
                <a:ea typeface="+mn-lt"/>
                <a:cs typeface="+mn-lt"/>
              </a:rPr>
              <a:t> ETH/</a:t>
            </a:r>
            <a:r>
              <a:rPr lang="tr-TR" dirty="0" err="1">
                <a:ea typeface="+mn-lt"/>
                <a:cs typeface="+mn-lt"/>
              </a:rPr>
              <a:t>Matic</a:t>
            </a:r>
            <a:r>
              <a:rPr lang="tr-TR" dirty="0">
                <a:ea typeface="+mn-lt"/>
                <a:cs typeface="+mn-lt"/>
              </a:rPr>
              <a:t>/</a:t>
            </a:r>
            <a:r>
              <a:rPr lang="tr-TR" dirty="0" err="1">
                <a:ea typeface="+mn-lt"/>
                <a:cs typeface="+mn-lt"/>
              </a:rPr>
              <a:t>Polygon</a:t>
            </a:r>
            <a:r>
              <a:rPr lang="tr-TR" dirty="0">
                <a:ea typeface="+mn-lt"/>
                <a:cs typeface="+mn-lt"/>
              </a:rPr>
              <a:t>/</a:t>
            </a:r>
            <a:r>
              <a:rPr lang="tr-TR" dirty="0" err="1">
                <a:ea typeface="+mn-lt"/>
                <a:cs typeface="+mn-lt"/>
              </a:rPr>
              <a:t>Kucoin</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increase</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speed</a:t>
            </a:r>
            <a:r>
              <a:rPr lang="tr-TR" dirty="0">
                <a:ea typeface="+mn-lt"/>
                <a:cs typeface="+mn-lt"/>
              </a:rPr>
              <a:t> of </a:t>
            </a:r>
            <a:r>
              <a:rPr lang="tr-TR" dirty="0" err="1">
                <a:ea typeface="+mn-lt"/>
                <a:cs typeface="+mn-lt"/>
              </a:rPr>
              <a:t>transactions</a:t>
            </a:r>
            <a:endParaRPr lang="tr-TR" dirty="0" err="1"/>
          </a:p>
          <a:p>
            <a:r>
              <a:rPr lang="tr-TR" dirty="0">
                <a:ea typeface="+mn-lt"/>
                <a:cs typeface="+mn-lt"/>
              </a:rPr>
              <a:t>First CEX </a:t>
            </a:r>
            <a:r>
              <a:rPr lang="tr-TR" dirty="0" err="1">
                <a:ea typeface="+mn-lt"/>
                <a:cs typeface="+mn-lt"/>
              </a:rPr>
              <a:t>Lists</a:t>
            </a:r>
            <a:endParaRPr lang="tr-TR" dirty="0" err="1"/>
          </a:p>
          <a:p>
            <a:endParaRPr lang="tr-TR" dirty="0">
              <a:solidFill>
                <a:srgbClr val="FFFFFF"/>
              </a:solidFill>
            </a:endParaRPr>
          </a:p>
        </p:txBody>
      </p:sp>
      <p:grpSp>
        <p:nvGrpSpPr>
          <p:cNvPr id="11" name="Group 10">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103504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31" name="Color Fill">
            <a:extLst>
              <a:ext uri="{FF2B5EF4-FFF2-40B4-BE49-F238E27FC236}">
                <a16:creationId xmlns:a16="http://schemas.microsoft.com/office/drawing/2014/main" id="{E0F166C3-D45F-4A92-A291-15B874AD1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33" name="Group 32">
            <a:extLst>
              <a:ext uri="{FF2B5EF4-FFF2-40B4-BE49-F238E27FC236}">
                <a16:creationId xmlns:a16="http://schemas.microsoft.com/office/drawing/2014/main" id="{6DBB4B8F-57A2-4546-9449-6DBBA6E7C6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39089" y="-3532"/>
            <a:ext cx="4456394" cy="6861532"/>
            <a:chOff x="7739089" y="-3532"/>
            <a:chExt cx="4456394" cy="6861532"/>
          </a:xfrm>
        </p:grpSpPr>
        <p:sp>
          <p:nvSpPr>
            <p:cNvPr id="34" name="Oval 33">
              <a:extLst>
                <a:ext uri="{FF2B5EF4-FFF2-40B4-BE49-F238E27FC236}">
                  <a16:creationId xmlns:a16="http://schemas.microsoft.com/office/drawing/2014/main" id="{AC31B59C-8450-4595-B395-B86BCB944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07984" y="4121414"/>
              <a:ext cx="514757" cy="51694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5" name="Freeform: Shape 34">
              <a:extLst>
                <a:ext uri="{FF2B5EF4-FFF2-40B4-BE49-F238E27FC236}">
                  <a16:creationId xmlns:a16="http://schemas.microsoft.com/office/drawing/2014/main" id="{9FF4BA6E-92B7-48A3-891F-FF1DE970A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4837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36" name="Freeform: Shape 35">
              <a:extLst>
                <a:ext uri="{FF2B5EF4-FFF2-40B4-BE49-F238E27FC236}">
                  <a16:creationId xmlns:a16="http://schemas.microsoft.com/office/drawing/2014/main" id="{4599F993-966A-49D6-952F-B95A79671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9158" y="340461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tx2">
                  <a:lumMod val="75000"/>
                  <a:lumOff val="25000"/>
                </a:schemeClr>
              </a:fgClr>
              <a:bgClr>
                <a:schemeClr val="accent1">
                  <a:lumMod val="60000"/>
                  <a:lumOff val="40000"/>
                </a:schemeClr>
              </a:bgClr>
            </a:pattFill>
            <a:ln w="9525" cap="flat">
              <a:noFill/>
              <a:prstDash val="solid"/>
              <a:miter/>
            </a:ln>
          </p:spPr>
          <p:txBody>
            <a:bodyPr wrap="square" rtlCol="0" anchor="ctr">
              <a:noAutofit/>
            </a:bodyPr>
            <a:lstStyle/>
            <a:p>
              <a:pPr lvl="0"/>
              <a:endParaRPr lang="en-US" dirty="0"/>
            </a:p>
          </p:txBody>
        </p:sp>
        <p:sp>
          <p:nvSpPr>
            <p:cNvPr id="37" name="Graphic 9">
              <a:extLst>
                <a:ext uri="{FF2B5EF4-FFF2-40B4-BE49-F238E27FC236}">
                  <a16:creationId xmlns:a16="http://schemas.microsoft.com/office/drawing/2014/main" id="{90B896C1-7BD8-4907-8561-4AAB7316D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39089" y="-3532"/>
              <a:ext cx="3875603" cy="3875603"/>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grpSp>
      <p:sp>
        <p:nvSpPr>
          <p:cNvPr id="39" name="Texture">
            <a:extLst>
              <a:ext uri="{FF2B5EF4-FFF2-40B4-BE49-F238E27FC236}">
                <a16:creationId xmlns:a16="http://schemas.microsoft.com/office/drawing/2014/main" id="{F34FFB17-4733-4A4C-9F36-CE82366CB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Başlık 1">
            <a:extLst>
              <a:ext uri="{FF2B5EF4-FFF2-40B4-BE49-F238E27FC236}">
                <a16:creationId xmlns:a16="http://schemas.microsoft.com/office/drawing/2014/main" id="{4EE0D7A7-1969-40E5-A311-76F0DE3207AB}"/>
              </a:ext>
            </a:extLst>
          </p:cNvPr>
          <p:cNvSpPr>
            <a:spLocks noGrp="1"/>
          </p:cNvSpPr>
          <p:nvPr>
            <p:ph type="title"/>
          </p:nvPr>
        </p:nvSpPr>
        <p:spPr>
          <a:xfrm>
            <a:off x="457201" y="668049"/>
            <a:ext cx="6975566" cy="1325563"/>
          </a:xfrm>
        </p:spPr>
        <p:txBody>
          <a:bodyPr vert="horz" lIns="91440" tIns="45720" rIns="91440" bIns="45720" rtlCol="0" anchor="b">
            <a:normAutofit/>
          </a:bodyPr>
          <a:lstStyle/>
          <a:p>
            <a:r>
              <a:rPr lang="en-US"/>
              <a:t>                 V5</a:t>
            </a:r>
          </a:p>
        </p:txBody>
      </p:sp>
      <p:sp>
        <p:nvSpPr>
          <p:cNvPr id="4" name="Metin kutusu 3">
            <a:extLst>
              <a:ext uri="{FF2B5EF4-FFF2-40B4-BE49-F238E27FC236}">
                <a16:creationId xmlns:a16="http://schemas.microsoft.com/office/drawing/2014/main" id="{51B54338-C823-433F-B10F-A360A36721C2}"/>
              </a:ext>
            </a:extLst>
          </p:cNvPr>
          <p:cNvSpPr txBox="1"/>
          <p:nvPr/>
        </p:nvSpPr>
        <p:spPr>
          <a:xfrm>
            <a:off x="457201" y="2096713"/>
            <a:ext cx="6975566" cy="40802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000" dirty="0"/>
              <a:t>Start DODESWAP</a:t>
            </a:r>
          </a:p>
          <a:p>
            <a:pPr indent="-228600" defTabSz="914400">
              <a:lnSpc>
                <a:spcPct val="90000"/>
              </a:lnSpc>
              <a:spcAft>
                <a:spcPts val="600"/>
              </a:spcAft>
              <a:buFont typeface="Arial" panose="020B0604020202020204" pitchFamily="34" charset="0"/>
              <a:buChar char="•"/>
            </a:pPr>
            <a:r>
              <a:rPr lang="en-US" sz="2000" dirty="0"/>
              <a:t>Establishment of the </a:t>
            </a:r>
            <a:r>
              <a:rPr lang="en-US" sz="2000" dirty="0" err="1"/>
              <a:t>DODEsale</a:t>
            </a:r>
            <a:r>
              <a:rPr lang="en-US" sz="2000" dirty="0"/>
              <a:t> ecosystem</a:t>
            </a:r>
          </a:p>
          <a:p>
            <a:pPr indent="-228600" defTabSz="914400">
              <a:lnSpc>
                <a:spcPct val="90000"/>
              </a:lnSpc>
              <a:spcAft>
                <a:spcPts val="600"/>
              </a:spcAft>
              <a:buFont typeface="Arial" panose="020B0604020202020204" pitchFamily="34" charset="0"/>
              <a:buChar char="•"/>
            </a:pPr>
            <a:r>
              <a:rPr lang="en-US" sz="2000" dirty="0"/>
              <a:t>NFT market release and hello Game world</a:t>
            </a:r>
          </a:p>
          <a:p>
            <a:pPr indent="-228600" defTabSz="914400">
              <a:lnSpc>
                <a:spcPct val="90000"/>
              </a:lnSpc>
              <a:spcAft>
                <a:spcPts val="600"/>
              </a:spcAft>
              <a:buFont typeface="Arial" panose="020B0604020202020204" pitchFamily="34" charset="0"/>
              <a:buChar char="•"/>
            </a:pPr>
            <a:r>
              <a:rPr lang="en-US" sz="2000" dirty="0"/>
              <a:t>First step into the world of the Metaverse</a:t>
            </a:r>
          </a:p>
          <a:p>
            <a:pPr indent="-228600" defTabSz="914400">
              <a:lnSpc>
                <a:spcPct val="90000"/>
              </a:lnSpc>
              <a:spcAft>
                <a:spcPts val="600"/>
              </a:spcAft>
              <a:buFont typeface="Arial" panose="020B0604020202020204" pitchFamily="34" charset="0"/>
              <a:buChar char="•"/>
            </a:pPr>
            <a:r>
              <a:rPr lang="en-US" sz="2000" dirty="0"/>
              <a:t>DODE E-COMMERCE</a:t>
            </a:r>
          </a:p>
        </p:txBody>
      </p:sp>
      <p:pic>
        <p:nvPicPr>
          <p:cNvPr id="5" name="Picture 4">
            <a:extLst>
              <a:ext uri="{FF2B5EF4-FFF2-40B4-BE49-F238E27FC236}">
                <a16:creationId xmlns:a16="http://schemas.microsoft.com/office/drawing/2014/main" id="{1344DDB9-A000-41EC-8085-BCE7730C84F6}"/>
              </a:ext>
            </a:extLst>
          </p:cNvPr>
          <p:cNvPicPr>
            <a:picLocks noChangeAspect="1"/>
          </p:cNvPicPr>
          <p:nvPr/>
        </p:nvPicPr>
        <p:blipFill rotWithShape="1">
          <a:blip r:embed="rId3"/>
          <a:srcRect r="33252" b="3"/>
          <a:stretch/>
        </p:blipFill>
        <p:spPr>
          <a:xfrm>
            <a:off x="7918449" y="168275"/>
            <a:ext cx="3531759" cy="3531758"/>
          </a:xfrm>
          <a:custGeom>
            <a:avLst/>
            <a:gdLst/>
            <a:ahLst/>
            <a:cxnLst/>
            <a:rect l="l" t="t" r="r" b="b"/>
            <a:pathLst>
              <a:path w="3646992" h="3646991">
                <a:moveTo>
                  <a:pt x="0" y="0"/>
                </a:moveTo>
                <a:lnTo>
                  <a:pt x="1820818" y="0"/>
                </a:lnTo>
                <a:cubicBezTo>
                  <a:pt x="2829397" y="0"/>
                  <a:pt x="3646992" y="817595"/>
                  <a:pt x="3646992" y="1826174"/>
                </a:cubicBezTo>
                <a:lnTo>
                  <a:pt x="3646992" y="3646991"/>
                </a:lnTo>
                <a:lnTo>
                  <a:pt x="1826174" y="3646991"/>
                </a:lnTo>
                <a:cubicBezTo>
                  <a:pt x="817595" y="3646991"/>
                  <a:pt x="0" y="2829396"/>
                  <a:pt x="0" y="1820817"/>
                </a:cubicBezTo>
                <a:close/>
              </a:path>
            </a:pathLst>
          </a:custGeom>
        </p:spPr>
      </p:pic>
    </p:spTree>
    <p:extLst>
      <p:ext uri="{BB962C8B-B14F-4D97-AF65-F5344CB8AC3E}">
        <p14:creationId xmlns:p14="http://schemas.microsoft.com/office/powerpoint/2010/main" val="185766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9432A0-B9D0-4A9E-8215-4E2169448F56}"/>
              </a:ext>
            </a:extLst>
          </p:cNvPr>
          <p:cNvSpPr>
            <a:spLocks noGrp="1"/>
          </p:cNvSpPr>
          <p:nvPr>
            <p:ph type="title"/>
          </p:nvPr>
        </p:nvSpPr>
        <p:spPr/>
        <p:txBody>
          <a:bodyPr/>
          <a:lstStyle/>
          <a:p>
            <a:r>
              <a:rPr lang="tr-TR" dirty="0">
                <a:ea typeface="+mj-lt"/>
                <a:cs typeface="+mj-lt"/>
              </a:rPr>
              <a:t>OUR COMMUNICATION CHANNELS</a:t>
            </a:r>
            <a:endParaRPr lang="tr-TR" dirty="0"/>
          </a:p>
        </p:txBody>
      </p:sp>
      <p:graphicFrame>
        <p:nvGraphicFramePr>
          <p:cNvPr id="6" name="İçerik Yer Tutucusu 2">
            <a:extLst>
              <a:ext uri="{FF2B5EF4-FFF2-40B4-BE49-F238E27FC236}">
                <a16:creationId xmlns:a16="http://schemas.microsoft.com/office/drawing/2014/main" id="{F4BD2118-09C6-40F9-B6BD-56965D7091E9}"/>
              </a:ext>
            </a:extLst>
          </p:cNvPr>
          <p:cNvGraphicFramePr>
            <a:graphicFrameLocks noGrp="1"/>
          </p:cNvGraphicFramePr>
          <p:nvPr>
            <p:ph idx="1"/>
            <p:extLst>
              <p:ext uri="{D42A27DB-BD31-4B8C-83A1-F6EECF244321}">
                <p14:modId xmlns:p14="http://schemas.microsoft.com/office/powerpoint/2010/main" val="494038688"/>
              </p:ext>
            </p:extLst>
          </p:nvPr>
        </p:nvGraphicFramePr>
        <p:xfrm>
          <a:off x="457200" y="1835755"/>
          <a:ext cx="12747639" cy="5030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675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F4E8AA-EF49-4E38-B906-8DA6215F2F9F}"/>
              </a:ext>
            </a:extLst>
          </p:cNvPr>
          <p:cNvSpPr>
            <a:spLocks noGrp="1"/>
          </p:cNvSpPr>
          <p:nvPr>
            <p:ph type="title"/>
          </p:nvPr>
        </p:nvSpPr>
        <p:spPr/>
        <p:txBody>
          <a:bodyPr/>
          <a:lstStyle/>
          <a:p>
            <a:r>
              <a:rPr lang="tr-TR" dirty="0"/>
              <a:t>DROPYDOGE</a:t>
            </a:r>
          </a:p>
        </p:txBody>
      </p:sp>
      <p:sp>
        <p:nvSpPr>
          <p:cNvPr id="3" name="İçerik Yer Tutucusu 2">
            <a:extLst>
              <a:ext uri="{FF2B5EF4-FFF2-40B4-BE49-F238E27FC236}">
                <a16:creationId xmlns:a16="http://schemas.microsoft.com/office/drawing/2014/main" id="{CADB9CDB-9D24-4791-8CA1-BCA8DBD38AAB}"/>
              </a:ext>
            </a:extLst>
          </p:cNvPr>
          <p:cNvSpPr>
            <a:spLocks noGrp="1"/>
          </p:cNvSpPr>
          <p:nvPr>
            <p:ph idx="1"/>
          </p:nvPr>
        </p:nvSpPr>
        <p:spPr/>
        <p:txBody>
          <a:bodyPr vert="horz" lIns="91440" tIns="45720" rIns="91440" bIns="45720" rtlCol="0" anchor="t">
            <a:normAutofit/>
          </a:bodyPr>
          <a:lstStyle/>
          <a:p>
            <a:r>
              <a:rPr lang="tr-TR" dirty="0" err="1">
                <a:ea typeface="+mn-lt"/>
                <a:cs typeface="+mn-lt"/>
              </a:rPr>
              <a:t>Dropydoge</a:t>
            </a:r>
            <a:r>
              <a:rPr lang="tr-TR" dirty="0">
                <a:ea typeface="+mn-lt"/>
                <a:cs typeface="+mn-lt"/>
              </a:rPr>
              <a:t>; </a:t>
            </a:r>
            <a:r>
              <a:rPr lang="tr-TR" dirty="0" err="1">
                <a:ea typeface="+mn-lt"/>
                <a:cs typeface="+mn-lt"/>
              </a:rPr>
              <a:t>It</a:t>
            </a:r>
            <a:r>
              <a:rPr lang="tr-TR" dirty="0">
                <a:ea typeface="+mn-lt"/>
                <a:cs typeface="+mn-lt"/>
              </a:rPr>
              <a:t> is a </a:t>
            </a:r>
            <a:r>
              <a:rPr lang="tr-TR" dirty="0" err="1">
                <a:ea typeface="+mn-lt"/>
                <a:cs typeface="+mn-lt"/>
              </a:rPr>
              <a:t>multi-purpose</a:t>
            </a:r>
            <a:r>
              <a:rPr lang="tr-TR" dirty="0">
                <a:ea typeface="+mn-lt"/>
                <a:cs typeface="+mn-lt"/>
              </a:rPr>
              <a:t> </a:t>
            </a:r>
            <a:r>
              <a:rPr lang="tr-TR" dirty="0" err="1">
                <a:ea typeface="+mn-lt"/>
                <a:cs typeface="+mn-lt"/>
              </a:rPr>
              <a:t>project</a:t>
            </a:r>
            <a:r>
              <a:rPr lang="tr-TR" dirty="0">
                <a:ea typeface="+mn-lt"/>
                <a:cs typeface="+mn-lt"/>
              </a:rPr>
              <a:t> </a:t>
            </a:r>
            <a:r>
              <a:rPr lang="tr-TR" dirty="0" err="1">
                <a:ea typeface="+mn-lt"/>
                <a:cs typeface="+mn-lt"/>
              </a:rPr>
              <a:t>built</a:t>
            </a:r>
            <a:r>
              <a:rPr lang="tr-TR" dirty="0">
                <a:ea typeface="+mn-lt"/>
                <a:cs typeface="+mn-lt"/>
              </a:rPr>
              <a:t> on </a:t>
            </a:r>
            <a:r>
              <a:rPr lang="tr-TR" dirty="0" err="1">
                <a:ea typeface="+mn-lt"/>
                <a:cs typeface="+mn-lt"/>
              </a:rPr>
              <a:t>the</a:t>
            </a:r>
            <a:r>
              <a:rPr lang="tr-TR" dirty="0">
                <a:ea typeface="+mn-lt"/>
                <a:cs typeface="+mn-lt"/>
              </a:rPr>
              <a:t> </a:t>
            </a:r>
            <a:r>
              <a:rPr lang="tr-TR" dirty="0" err="1">
                <a:ea typeface="+mn-lt"/>
                <a:cs typeface="+mn-lt"/>
              </a:rPr>
              <a:t>Binance</a:t>
            </a:r>
            <a:r>
              <a:rPr lang="tr-TR" dirty="0">
                <a:ea typeface="+mn-lt"/>
                <a:cs typeface="+mn-lt"/>
              </a:rPr>
              <a:t> </a:t>
            </a:r>
            <a:r>
              <a:rPr lang="tr-TR" dirty="0" err="1">
                <a:ea typeface="+mn-lt"/>
                <a:cs typeface="+mn-lt"/>
              </a:rPr>
              <a:t>smart</a:t>
            </a:r>
            <a:r>
              <a:rPr lang="tr-TR" dirty="0">
                <a:ea typeface="+mn-lt"/>
                <a:cs typeface="+mn-lt"/>
              </a:rPr>
              <a:t> </a:t>
            </a:r>
            <a:r>
              <a:rPr lang="tr-TR" dirty="0" err="1">
                <a:ea typeface="+mn-lt"/>
                <a:cs typeface="+mn-lt"/>
              </a:rPr>
              <a:t>chain</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then</a:t>
            </a:r>
            <a:r>
              <a:rPr lang="tr-TR" dirty="0">
                <a:ea typeface="+mn-lt"/>
                <a:cs typeface="+mn-lt"/>
              </a:rPr>
              <a:t> </a:t>
            </a:r>
            <a:r>
              <a:rPr lang="tr-TR" dirty="0" err="1">
                <a:ea typeface="+mn-lt"/>
                <a:cs typeface="+mn-lt"/>
              </a:rPr>
              <a:t>designed</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switch</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its</a:t>
            </a:r>
            <a:r>
              <a:rPr lang="tr-TR" dirty="0">
                <a:ea typeface="+mn-lt"/>
                <a:cs typeface="+mn-lt"/>
              </a:rPr>
              <a:t> </a:t>
            </a:r>
            <a:r>
              <a:rPr lang="tr-TR" dirty="0" err="1">
                <a:ea typeface="+mn-lt"/>
                <a:cs typeface="+mn-lt"/>
              </a:rPr>
              <a:t>own</a:t>
            </a:r>
            <a:r>
              <a:rPr lang="tr-TR" dirty="0">
                <a:ea typeface="+mn-lt"/>
                <a:cs typeface="+mn-lt"/>
              </a:rPr>
              <a:t> </a:t>
            </a:r>
            <a:r>
              <a:rPr lang="tr-TR" dirty="0" err="1">
                <a:ea typeface="+mn-lt"/>
                <a:cs typeface="+mn-lt"/>
              </a:rPr>
              <a:t>blockchain</a:t>
            </a:r>
            <a:r>
              <a:rPr lang="tr-TR" dirty="0">
                <a:ea typeface="+mn-lt"/>
                <a:cs typeface="+mn-lt"/>
              </a:rPr>
              <a:t> </a:t>
            </a:r>
            <a:r>
              <a:rPr lang="tr-TR" dirty="0" err="1">
                <a:ea typeface="+mn-lt"/>
                <a:cs typeface="+mn-lt"/>
              </a:rPr>
              <a:t>infrastructure</a:t>
            </a:r>
            <a:r>
              <a:rPr lang="tr-TR" dirty="0">
                <a:ea typeface="+mn-lt"/>
                <a:cs typeface="+mn-lt"/>
              </a:rPr>
              <a:t>. </a:t>
            </a:r>
            <a:r>
              <a:rPr lang="tr-TR" dirty="0" err="1">
                <a:ea typeface="+mn-lt"/>
                <a:cs typeface="+mn-lt"/>
              </a:rPr>
              <a:t>Dropydoge</a:t>
            </a:r>
            <a:r>
              <a:rPr lang="tr-TR" dirty="0">
                <a:ea typeface="+mn-lt"/>
                <a:cs typeface="+mn-lt"/>
              </a:rPr>
              <a:t> is </a:t>
            </a:r>
            <a:r>
              <a:rPr lang="tr-TR" dirty="0" err="1">
                <a:ea typeface="+mn-lt"/>
                <a:cs typeface="+mn-lt"/>
              </a:rPr>
              <a:t>working</a:t>
            </a:r>
            <a:r>
              <a:rPr lang="tr-TR" dirty="0">
                <a:ea typeface="+mn-lt"/>
                <a:cs typeface="+mn-lt"/>
              </a:rPr>
              <a:t> on 5 main </a:t>
            </a:r>
            <a:r>
              <a:rPr lang="tr-TR" dirty="0" err="1">
                <a:ea typeface="+mn-lt"/>
                <a:cs typeface="+mn-lt"/>
              </a:rPr>
              <a:t>projects</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use</a:t>
            </a:r>
            <a:r>
              <a:rPr lang="tr-TR" dirty="0">
                <a:ea typeface="+mn-lt"/>
                <a:cs typeface="+mn-lt"/>
              </a:rPr>
              <a:t> in </a:t>
            </a:r>
            <a:r>
              <a:rPr lang="tr-TR" dirty="0" err="1">
                <a:ea typeface="+mn-lt"/>
                <a:cs typeface="+mn-lt"/>
              </a:rPr>
              <a:t>the</a:t>
            </a:r>
            <a:r>
              <a:rPr lang="tr-TR" dirty="0">
                <a:ea typeface="+mn-lt"/>
                <a:cs typeface="+mn-lt"/>
              </a:rPr>
              <a:t> </a:t>
            </a:r>
            <a:r>
              <a:rPr lang="tr-TR" dirty="0" err="1">
                <a:ea typeface="+mn-lt"/>
                <a:cs typeface="+mn-lt"/>
              </a:rPr>
              <a:t>real</a:t>
            </a:r>
            <a:r>
              <a:rPr lang="tr-TR" dirty="0">
                <a:ea typeface="+mn-lt"/>
                <a:cs typeface="+mn-lt"/>
              </a:rPr>
              <a:t> </a:t>
            </a:r>
            <a:r>
              <a:rPr lang="tr-TR" dirty="0" err="1">
                <a:ea typeface="+mn-lt"/>
                <a:cs typeface="+mn-lt"/>
              </a:rPr>
              <a:t>world</a:t>
            </a:r>
            <a:r>
              <a:rPr lang="tr-TR" dirty="0">
                <a:ea typeface="+mn-lt"/>
                <a:cs typeface="+mn-lt"/>
              </a:rPr>
              <a:t>. </a:t>
            </a:r>
            <a:r>
              <a:rPr lang="tr-TR" dirty="0" err="1">
                <a:ea typeface="+mn-lt"/>
                <a:cs typeface="+mn-lt"/>
              </a:rPr>
              <a:t>These</a:t>
            </a:r>
            <a:r>
              <a:rPr lang="tr-TR" dirty="0">
                <a:ea typeface="+mn-lt"/>
                <a:cs typeface="+mn-lt"/>
              </a:rPr>
              <a:t> </a:t>
            </a:r>
            <a:r>
              <a:rPr lang="tr-TR" dirty="0" err="1">
                <a:ea typeface="+mn-lt"/>
                <a:cs typeface="+mn-lt"/>
              </a:rPr>
              <a:t>are</a:t>
            </a:r>
            <a:r>
              <a:rPr lang="tr-TR" dirty="0">
                <a:ea typeface="+mn-lt"/>
                <a:cs typeface="+mn-lt"/>
              </a:rPr>
              <a:t> as </a:t>
            </a:r>
            <a:r>
              <a:rPr lang="tr-TR" dirty="0" err="1">
                <a:ea typeface="+mn-lt"/>
                <a:cs typeface="+mn-lt"/>
              </a:rPr>
              <a:t>follows</a:t>
            </a:r>
            <a:r>
              <a:rPr lang="tr-TR" dirty="0">
                <a:ea typeface="+mn-lt"/>
                <a:cs typeface="+mn-lt"/>
              </a:rPr>
              <a:t>: ✅DODESWAP ✅DODESALE ✅NFT &amp; GAMING ✅METAVERSE ✅E-COMMERCE</a:t>
            </a:r>
            <a:endParaRPr lang="tr-TR" dirty="0"/>
          </a:p>
        </p:txBody>
      </p:sp>
    </p:spTree>
    <p:extLst>
      <p:ext uri="{BB962C8B-B14F-4D97-AF65-F5344CB8AC3E}">
        <p14:creationId xmlns:p14="http://schemas.microsoft.com/office/powerpoint/2010/main" val="414473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B86AF8CF-633E-412E-96E3-67B7B96324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4" name="Oval 13">
              <a:extLst>
                <a:ext uri="{FF2B5EF4-FFF2-40B4-BE49-F238E27FC236}">
                  <a16:creationId xmlns:a16="http://schemas.microsoft.com/office/drawing/2014/main" id="{1D7166A1-C3C1-4FC8-BE48-DE359B61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Graphic 9">
              <a:extLst>
                <a:ext uri="{FF2B5EF4-FFF2-40B4-BE49-F238E27FC236}">
                  <a16:creationId xmlns:a16="http://schemas.microsoft.com/office/drawing/2014/main" id="{3557B6F1-5BA8-43C0-9951-35E8513BF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6" name="Freeform: Shape 15">
              <a:extLst>
                <a:ext uri="{FF2B5EF4-FFF2-40B4-BE49-F238E27FC236}">
                  <a16:creationId xmlns:a16="http://schemas.microsoft.com/office/drawing/2014/main" id="{B5FA9AA9-0E23-474D-97B8-2998484A9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B4CDFD59-E3B8-4EC9-AB9D-EE34EB1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Graphic 9">
              <a:extLst>
                <a:ext uri="{FF2B5EF4-FFF2-40B4-BE49-F238E27FC236}">
                  <a16:creationId xmlns:a16="http://schemas.microsoft.com/office/drawing/2014/main" id="{F1A280C6-1700-4098-9578-CD91F8EFB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9">
              <a:extLst>
                <a:ext uri="{FF2B5EF4-FFF2-40B4-BE49-F238E27FC236}">
                  <a16:creationId xmlns:a16="http://schemas.microsoft.com/office/drawing/2014/main" id="{8FAF8CC6-F036-444B-AEB8-DF82B64BA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1"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Başlık 1">
            <a:extLst>
              <a:ext uri="{FF2B5EF4-FFF2-40B4-BE49-F238E27FC236}">
                <a16:creationId xmlns:a16="http://schemas.microsoft.com/office/drawing/2014/main" id="{B32DAC21-5C5D-4B1F-B1AF-5B5A998FE930}"/>
              </a:ext>
            </a:extLst>
          </p:cNvPr>
          <p:cNvSpPr>
            <a:spLocks noGrp="1"/>
          </p:cNvSpPr>
          <p:nvPr>
            <p:ph type="title"/>
          </p:nvPr>
        </p:nvSpPr>
        <p:spPr>
          <a:xfrm>
            <a:off x="457200" y="668049"/>
            <a:ext cx="9484191" cy="1325563"/>
          </a:xfrm>
        </p:spPr>
        <p:txBody>
          <a:bodyPr>
            <a:normAutofit/>
          </a:bodyPr>
          <a:lstStyle/>
          <a:p>
            <a:r>
              <a:rPr lang="tr-TR" dirty="0">
                <a:ea typeface="+mj-lt"/>
                <a:cs typeface="+mj-lt"/>
              </a:rPr>
              <a:t>5 OUR MAIN GOALS</a:t>
            </a:r>
            <a:endParaRPr lang="tr-TR" dirty="0"/>
          </a:p>
        </p:txBody>
      </p:sp>
      <p:graphicFrame>
        <p:nvGraphicFramePr>
          <p:cNvPr id="4" name="Diyagram 4">
            <a:extLst>
              <a:ext uri="{FF2B5EF4-FFF2-40B4-BE49-F238E27FC236}">
                <a16:creationId xmlns:a16="http://schemas.microsoft.com/office/drawing/2014/main" id="{15BE343A-CBF0-408F-8267-03414B19CC0C}"/>
              </a:ext>
            </a:extLst>
          </p:cNvPr>
          <p:cNvGraphicFramePr>
            <a:graphicFrameLocks noGrp="1"/>
          </p:cNvGraphicFramePr>
          <p:nvPr>
            <p:ph idx="1"/>
            <p:extLst>
              <p:ext uri="{D42A27DB-BD31-4B8C-83A1-F6EECF244321}">
                <p14:modId xmlns:p14="http://schemas.microsoft.com/office/powerpoint/2010/main" val="3051141757"/>
              </p:ext>
            </p:extLst>
          </p:nvPr>
        </p:nvGraphicFramePr>
        <p:xfrm>
          <a:off x="457200" y="2097088"/>
          <a:ext cx="9484254" cy="4079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149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7" name="Picture 4" descr="Dog in forest">
            <a:extLst>
              <a:ext uri="{FF2B5EF4-FFF2-40B4-BE49-F238E27FC236}">
                <a16:creationId xmlns:a16="http://schemas.microsoft.com/office/drawing/2014/main" id="{43B13745-C624-42AF-8569-CF762FD0C51B}"/>
              </a:ext>
            </a:extLst>
          </p:cNvPr>
          <p:cNvPicPr>
            <a:picLocks noChangeAspect="1"/>
          </p:cNvPicPr>
          <p:nvPr/>
        </p:nvPicPr>
        <p:blipFill rotWithShape="1">
          <a:blip r:embed="rId2">
            <a:alphaModFix amt="60000"/>
          </a:blip>
          <a:srcRect r="6" b="15588"/>
          <a:stretch/>
        </p:blipFill>
        <p:spPr>
          <a:xfrm>
            <a:off x="20" y="8571"/>
            <a:ext cx="12188932" cy="6858000"/>
          </a:xfrm>
          <a:prstGeom prst="rect">
            <a:avLst/>
          </a:prstGeom>
        </p:spPr>
      </p:pic>
      <p:sp>
        <p:nvSpPr>
          <p:cNvPr id="2" name="Başlık 1">
            <a:extLst>
              <a:ext uri="{FF2B5EF4-FFF2-40B4-BE49-F238E27FC236}">
                <a16:creationId xmlns:a16="http://schemas.microsoft.com/office/drawing/2014/main" id="{C6CC78CE-FB82-45B2-AB9D-7B6B8E4457B5}"/>
              </a:ext>
            </a:extLst>
          </p:cNvPr>
          <p:cNvSpPr>
            <a:spLocks noGrp="1"/>
          </p:cNvSpPr>
          <p:nvPr>
            <p:ph type="title"/>
          </p:nvPr>
        </p:nvSpPr>
        <p:spPr>
          <a:xfrm>
            <a:off x="457200" y="668049"/>
            <a:ext cx="7685037" cy="1325563"/>
          </a:xfrm>
        </p:spPr>
        <p:txBody>
          <a:bodyPr>
            <a:normAutofit/>
          </a:bodyPr>
          <a:lstStyle/>
          <a:p>
            <a:r>
              <a:rPr lang="tr-TR">
                <a:solidFill>
                  <a:srgbClr val="FFFFFF"/>
                </a:solidFill>
              </a:rPr>
              <a:t>DODESWAP</a:t>
            </a:r>
          </a:p>
        </p:txBody>
      </p:sp>
      <p:sp>
        <p:nvSpPr>
          <p:cNvPr id="3" name="İçerik Yer Tutucusu 2">
            <a:extLst>
              <a:ext uri="{FF2B5EF4-FFF2-40B4-BE49-F238E27FC236}">
                <a16:creationId xmlns:a16="http://schemas.microsoft.com/office/drawing/2014/main" id="{5F912EB9-D01E-4756-94AD-2CD39CBFEEFF}"/>
              </a:ext>
            </a:extLst>
          </p:cNvPr>
          <p:cNvSpPr>
            <a:spLocks noGrp="1"/>
          </p:cNvSpPr>
          <p:nvPr>
            <p:ph idx="1"/>
          </p:nvPr>
        </p:nvSpPr>
        <p:spPr>
          <a:xfrm>
            <a:off x="457200" y="2096713"/>
            <a:ext cx="7685037" cy="4080250"/>
          </a:xfrm>
        </p:spPr>
        <p:txBody>
          <a:bodyPr vert="horz" lIns="91440" tIns="45720" rIns="91440" bIns="45720" rtlCol="0">
            <a:normAutofit/>
          </a:bodyPr>
          <a:lstStyle/>
          <a:p>
            <a:pPr marL="0" indent="0"/>
            <a:r>
              <a:rPr lang="tr-TR">
                <a:solidFill>
                  <a:srgbClr val="FFFFFF"/>
                </a:solidFill>
                <a:ea typeface="+mn-lt"/>
                <a:cs typeface="+mn-lt"/>
              </a:rPr>
              <a:t>Dode Swap allows you to instantly swap any asset supported on DropyDoge with any other digital asset supported on our platform. Both ER-C20 and BEP-20 will support. For example DODE/BNB or DODE/DOGE, DODE/SHIBA; BEP20/ERC20 this is entirely up to you. These swap transactions will be made on the trustwallet at first, and then they will start on their own DODEWALLET.</a:t>
            </a:r>
            <a:endParaRPr lang="tr-TR">
              <a:solidFill>
                <a:srgbClr val="FFFFFF"/>
              </a:solidFill>
            </a:endParaRPr>
          </a:p>
          <a:p>
            <a:r>
              <a:rPr lang="tr-TR">
                <a:solidFill>
                  <a:srgbClr val="FFFFFF"/>
                </a:solidFill>
                <a:ea typeface="+mn-lt"/>
                <a:cs typeface="+mn-lt"/>
              </a:rPr>
              <a:t>Thus, as the amount of assets entering the dode increases, the volume of the dode will also increase. This is an indispensable discipline for our future plan.</a:t>
            </a:r>
            <a:endParaRPr lang="tr-TR">
              <a:solidFill>
                <a:srgbClr val="FFFFFF"/>
              </a:solidFill>
            </a:endParaRPr>
          </a:p>
          <a:p>
            <a:endParaRPr lang="tr-TR">
              <a:solidFill>
                <a:srgbClr val="FFFFFF"/>
              </a:solidFill>
            </a:endParaRPr>
          </a:p>
        </p:txBody>
      </p:sp>
      <p:grpSp>
        <p:nvGrpSpPr>
          <p:cNvPr id="8" name="Group 10">
            <a:extLst>
              <a:ext uri="{FF2B5EF4-FFF2-40B4-BE49-F238E27FC236}">
                <a16:creationId xmlns:a16="http://schemas.microsoft.com/office/drawing/2014/main" id="{6ACF365D-F104-414F-93C3-D9F568808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C5D118A1-A4AD-4C47-99CC-852FAD146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D3E51544-0AB7-4546-AB57-868FB0B41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16DB3A34-0E17-44F2-A958-5C6EE80E3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AB343AE4-2356-4838-B706-3A16FFFDE4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D78B9AE4-2096-42B5-B267-1FCCF56F8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827DE0C5-02AF-4323-9CB7-E4C1D6449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4037657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867EDC87-8975-4382-AFCA-4FEAEBF90EFD}"/>
              </a:ext>
            </a:extLst>
          </p:cNvPr>
          <p:cNvPicPr>
            <a:picLocks noChangeAspect="1"/>
          </p:cNvPicPr>
          <p:nvPr/>
        </p:nvPicPr>
        <p:blipFill rotWithShape="1">
          <a:blip r:embed="rId2">
            <a:alphaModFix amt="60000"/>
          </a:blip>
          <a:srcRect r="23" b="-2"/>
          <a:stretch/>
        </p:blipFill>
        <p:spPr>
          <a:xfrm>
            <a:off x="20" y="8571"/>
            <a:ext cx="12188932" cy="6858000"/>
          </a:xfrm>
          <a:prstGeom prst="rect">
            <a:avLst/>
          </a:prstGeom>
        </p:spPr>
      </p:pic>
      <p:sp>
        <p:nvSpPr>
          <p:cNvPr id="2" name="Başlık 1">
            <a:extLst>
              <a:ext uri="{FF2B5EF4-FFF2-40B4-BE49-F238E27FC236}">
                <a16:creationId xmlns:a16="http://schemas.microsoft.com/office/drawing/2014/main" id="{36E146FA-FB87-4C7D-88A4-E64414E22B00}"/>
              </a:ext>
            </a:extLst>
          </p:cNvPr>
          <p:cNvSpPr>
            <a:spLocks noGrp="1"/>
          </p:cNvSpPr>
          <p:nvPr>
            <p:ph type="title"/>
          </p:nvPr>
        </p:nvSpPr>
        <p:spPr>
          <a:xfrm>
            <a:off x="457200" y="668049"/>
            <a:ext cx="7685037" cy="1325563"/>
          </a:xfrm>
        </p:spPr>
        <p:txBody>
          <a:bodyPr>
            <a:normAutofit/>
          </a:bodyPr>
          <a:lstStyle/>
          <a:p>
            <a:r>
              <a:rPr lang="tr-TR">
                <a:solidFill>
                  <a:srgbClr val="FFFFFF"/>
                </a:solidFill>
              </a:rPr>
              <a:t>DODESALE</a:t>
            </a:r>
          </a:p>
        </p:txBody>
      </p:sp>
      <p:sp>
        <p:nvSpPr>
          <p:cNvPr id="3" name="İçerik Yer Tutucusu 2">
            <a:extLst>
              <a:ext uri="{FF2B5EF4-FFF2-40B4-BE49-F238E27FC236}">
                <a16:creationId xmlns:a16="http://schemas.microsoft.com/office/drawing/2014/main" id="{A8E84FDE-72C3-4927-8F89-87CB697533C7}"/>
              </a:ext>
            </a:extLst>
          </p:cNvPr>
          <p:cNvSpPr>
            <a:spLocks noGrp="1"/>
          </p:cNvSpPr>
          <p:nvPr>
            <p:ph idx="1"/>
          </p:nvPr>
        </p:nvSpPr>
        <p:spPr>
          <a:xfrm>
            <a:off x="457200" y="2096713"/>
            <a:ext cx="7685037" cy="4080250"/>
          </a:xfrm>
        </p:spPr>
        <p:txBody>
          <a:bodyPr vert="horz" lIns="91440" tIns="45720" rIns="91440" bIns="45720" rtlCol="0">
            <a:normAutofit/>
          </a:bodyPr>
          <a:lstStyle/>
          <a:p>
            <a:pPr marL="0" indent="0"/>
            <a:r>
              <a:rPr lang="tr-TR">
                <a:solidFill>
                  <a:srgbClr val="FFFFFF"/>
                </a:solidFill>
                <a:ea typeface="+mn-lt"/>
                <a:cs typeface="+mn-lt"/>
              </a:rPr>
              <a:t>We will create a brand new platform for the DODEsale ecosystem. Like this,</a:t>
            </a:r>
            <a:endParaRPr lang="tr-TR">
              <a:solidFill>
                <a:srgbClr val="FFFFFF"/>
              </a:solidFill>
            </a:endParaRPr>
          </a:p>
          <a:p>
            <a:r>
              <a:rPr lang="tr-TR">
                <a:solidFill>
                  <a:srgbClr val="FFFFFF"/>
                </a:solidFill>
                <a:ea typeface="+mn-lt"/>
                <a:cs typeface="+mn-lt"/>
              </a:rPr>
              <a:t>Real or legal persons that issue tokens will be able to make their pre-sales more economically thanks to this platform. All platforms will prefer us because we will offer multi-purpose solutions.</a:t>
            </a:r>
            <a:endParaRPr lang="tr-TR">
              <a:solidFill>
                <a:srgbClr val="FFFFFF"/>
              </a:solidFill>
            </a:endParaRPr>
          </a:p>
          <a:p>
            <a:endParaRPr lang="tr-TR">
              <a:solidFill>
                <a:srgbClr val="FFFFFF"/>
              </a:solidFill>
            </a:endParaRPr>
          </a:p>
        </p:txBody>
      </p:sp>
      <p:grpSp>
        <p:nvGrpSpPr>
          <p:cNvPr id="11" name="Group 10">
            <a:extLst>
              <a:ext uri="{FF2B5EF4-FFF2-40B4-BE49-F238E27FC236}">
                <a16:creationId xmlns:a16="http://schemas.microsoft.com/office/drawing/2014/main" id="{6ACF365D-F104-414F-93C3-D9F568808E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C5D118A1-A4AD-4C47-99CC-852FAD146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D3E51544-0AB7-4546-AB57-868FB0B41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16DB3A34-0E17-44F2-A958-5C6EE80E3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AB343AE4-2356-4838-B706-3A16FFFDE4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D78B9AE4-2096-42B5-B267-1FCCF56F8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827DE0C5-02AF-4323-9CB7-E4C1D6449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893883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30BA23B2-8956-4899-A98F-D6D533412A2D}"/>
              </a:ext>
            </a:extLst>
          </p:cNvPr>
          <p:cNvPicPr>
            <a:picLocks noChangeAspect="1"/>
          </p:cNvPicPr>
          <p:nvPr/>
        </p:nvPicPr>
        <p:blipFill rotWithShape="1">
          <a:blip r:embed="rId2">
            <a:alphaModFix amt="60000"/>
          </a:blip>
          <a:srcRect r="23" b="-2"/>
          <a:stretch/>
        </p:blipFill>
        <p:spPr>
          <a:xfrm>
            <a:off x="20" y="10"/>
            <a:ext cx="12188932" cy="6857990"/>
          </a:xfrm>
          <a:prstGeom prst="rect">
            <a:avLst/>
          </a:prstGeom>
        </p:spPr>
      </p:pic>
      <p:sp>
        <p:nvSpPr>
          <p:cNvPr id="2" name="Başlık 1">
            <a:extLst>
              <a:ext uri="{FF2B5EF4-FFF2-40B4-BE49-F238E27FC236}">
                <a16:creationId xmlns:a16="http://schemas.microsoft.com/office/drawing/2014/main" id="{54EA8C86-D2B3-45F9-80B6-A2DADF6E039D}"/>
              </a:ext>
            </a:extLst>
          </p:cNvPr>
          <p:cNvSpPr>
            <a:spLocks noGrp="1"/>
          </p:cNvSpPr>
          <p:nvPr>
            <p:ph type="title"/>
          </p:nvPr>
        </p:nvSpPr>
        <p:spPr>
          <a:xfrm>
            <a:off x="457200" y="668049"/>
            <a:ext cx="7685037" cy="1325563"/>
          </a:xfrm>
        </p:spPr>
        <p:txBody>
          <a:bodyPr>
            <a:normAutofit/>
          </a:bodyPr>
          <a:lstStyle/>
          <a:p>
            <a:r>
              <a:rPr lang="tr-TR">
                <a:solidFill>
                  <a:srgbClr val="FFFFFF"/>
                </a:solidFill>
              </a:rPr>
              <a:t>DODE NFT</a:t>
            </a:r>
          </a:p>
        </p:txBody>
      </p:sp>
      <p:sp>
        <p:nvSpPr>
          <p:cNvPr id="3" name="İçerik Yer Tutucusu 2">
            <a:extLst>
              <a:ext uri="{FF2B5EF4-FFF2-40B4-BE49-F238E27FC236}">
                <a16:creationId xmlns:a16="http://schemas.microsoft.com/office/drawing/2014/main" id="{B7FF99F6-9E96-4893-9A94-2867FB75A6BB}"/>
              </a:ext>
            </a:extLst>
          </p:cNvPr>
          <p:cNvSpPr>
            <a:spLocks noGrp="1"/>
          </p:cNvSpPr>
          <p:nvPr>
            <p:ph idx="1"/>
          </p:nvPr>
        </p:nvSpPr>
        <p:spPr>
          <a:xfrm>
            <a:off x="457200" y="2096713"/>
            <a:ext cx="7685037" cy="4080250"/>
          </a:xfrm>
        </p:spPr>
        <p:txBody>
          <a:bodyPr vert="horz" lIns="91440" tIns="45720" rIns="91440" bIns="45720" rtlCol="0">
            <a:normAutofit/>
          </a:bodyPr>
          <a:lstStyle/>
          <a:p>
            <a:r>
              <a:rPr lang="tr-TR">
                <a:solidFill>
                  <a:srgbClr val="FFFFFF"/>
                </a:solidFill>
                <a:ea typeface="+mn-lt"/>
                <a:cs typeface="+mn-lt"/>
              </a:rPr>
              <a:t>With the incredible speed of technology, the digital transformation seen in every field seems to have spread to the art world as well. In today's digital world, where cryptocurrencies are just beginning to be understood and widespread, we are now faced with a new digital asset: NFTs. These new assets, known as non-fungible tokens and referred to as crypto art, mean that various data such as pictures, audio, video are written to the blockchain in a digital environment and these data are digitally certified. In other words, NFTs are digital artworks whose authenticity is verified by blockchain on the internet and put up for sale in digital marketplaces, our team will set up a separate budget for this and will be released by creating professional NFTs.</a:t>
            </a:r>
            <a:endParaRPr lang="tr-TR">
              <a:solidFill>
                <a:srgbClr val="FFFFFF"/>
              </a:solidFill>
            </a:endParaRPr>
          </a:p>
        </p:txBody>
      </p:sp>
      <p:grpSp>
        <p:nvGrpSpPr>
          <p:cNvPr id="11" name="Group 10">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1516907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634F51-B4D2-4402-81B1-D1A8A5447E84}"/>
              </a:ext>
            </a:extLst>
          </p:cNvPr>
          <p:cNvSpPr>
            <a:spLocks noGrp="1"/>
          </p:cNvSpPr>
          <p:nvPr>
            <p:ph type="title"/>
          </p:nvPr>
        </p:nvSpPr>
        <p:spPr/>
        <p:txBody>
          <a:bodyPr/>
          <a:lstStyle/>
          <a:p>
            <a:r>
              <a:rPr lang="tr-TR" dirty="0"/>
              <a:t>DODE METAVERSE</a:t>
            </a:r>
          </a:p>
        </p:txBody>
      </p:sp>
      <p:sp>
        <p:nvSpPr>
          <p:cNvPr id="3" name="İçerik Yer Tutucusu 2">
            <a:extLst>
              <a:ext uri="{FF2B5EF4-FFF2-40B4-BE49-F238E27FC236}">
                <a16:creationId xmlns:a16="http://schemas.microsoft.com/office/drawing/2014/main" id="{6ADE8F12-085B-436A-B676-ECCB4A242F65}"/>
              </a:ext>
            </a:extLst>
          </p:cNvPr>
          <p:cNvSpPr>
            <a:spLocks noGrp="1"/>
          </p:cNvSpPr>
          <p:nvPr>
            <p:ph idx="1"/>
          </p:nvPr>
        </p:nvSpPr>
        <p:spPr/>
        <p:txBody>
          <a:bodyPr vert="horz" lIns="91440" tIns="45720" rIns="91440" bIns="45720" rtlCol="0" anchor="t">
            <a:normAutofit/>
          </a:bodyPr>
          <a:lstStyle/>
          <a:p>
            <a:pPr marL="0" indent="0"/>
            <a:r>
              <a:rPr lang="tr-TR" dirty="0" err="1">
                <a:ea typeface="+mn-lt"/>
                <a:cs typeface="+mn-lt"/>
              </a:rPr>
              <a:t>It</a:t>
            </a:r>
            <a:r>
              <a:rPr lang="tr-TR" dirty="0">
                <a:ea typeface="+mn-lt"/>
                <a:cs typeface="+mn-lt"/>
              </a:rPr>
              <a:t> is a platform </a:t>
            </a:r>
            <a:r>
              <a:rPr lang="tr-TR" dirty="0" err="1">
                <a:ea typeface="+mn-lt"/>
                <a:cs typeface="+mn-lt"/>
              </a:rPr>
              <a:t>where</a:t>
            </a:r>
            <a:r>
              <a:rPr lang="tr-TR" dirty="0">
                <a:ea typeface="+mn-lt"/>
                <a:cs typeface="+mn-lt"/>
              </a:rPr>
              <a:t> </a:t>
            </a:r>
            <a:r>
              <a:rPr lang="tr-TR" dirty="0" err="1">
                <a:ea typeface="+mn-lt"/>
                <a:cs typeface="+mn-lt"/>
              </a:rPr>
              <a:t>users</a:t>
            </a:r>
            <a:r>
              <a:rPr lang="tr-TR" dirty="0">
                <a:ea typeface="+mn-lt"/>
                <a:cs typeface="+mn-lt"/>
              </a:rPr>
              <a:t> can </a:t>
            </a:r>
            <a:r>
              <a:rPr lang="tr-TR" dirty="0" err="1">
                <a:ea typeface="+mn-lt"/>
                <a:cs typeface="+mn-lt"/>
              </a:rPr>
              <a:t>move</a:t>
            </a:r>
            <a:r>
              <a:rPr lang="tr-TR" dirty="0">
                <a:ea typeface="+mn-lt"/>
                <a:cs typeface="+mn-lt"/>
              </a:rPr>
              <a:t> in a </a:t>
            </a:r>
            <a:r>
              <a:rPr lang="tr-TR" dirty="0" err="1">
                <a:ea typeface="+mn-lt"/>
                <a:cs typeface="+mn-lt"/>
              </a:rPr>
              <a:t>digital</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augmented</a:t>
            </a:r>
            <a:r>
              <a:rPr lang="tr-TR" dirty="0">
                <a:ea typeface="+mn-lt"/>
                <a:cs typeface="+mn-lt"/>
              </a:rPr>
              <a:t> </a:t>
            </a:r>
            <a:r>
              <a:rPr lang="tr-TR" dirty="0" err="1">
                <a:ea typeface="+mn-lt"/>
                <a:cs typeface="+mn-lt"/>
              </a:rPr>
              <a:t>reality</a:t>
            </a:r>
            <a:r>
              <a:rPr lang="tr-TR" dirty="0">
                <a:ea typeface="+mn-lt"/>
                <a:cs typeface="+mn-lt"/>
              </a:rPr>
              <a:t> </a:t>
            </a:r>
            <a:r>
              <a:rPr lang="tr-TR" dirty="0" err="1">
                <a:ea typeface="+mn-lt"/>
                <a:cs typeface="+mn-lt"/>
              </a:rPr>
              <a:t>virtual</a:t>
            </a:r>
            <a:r>
              <a:rPr lang="tr-TR" dirty="0">
                <a:ea typeface="+mn-lt"/>
                <a:cs typeface="+mn-lt"/>
              </a:rPr>
              <a:t> </a:t>
            </a:r>
            <a:r>
              <a:rPr lang="tr-TR" dirty="0" err="1">
                <a:ea typeface="+mn-lt"/>
                <a:cs typeface="+mn-lt"/>
              </a:rPr>
              <a:t>universe</a:t>
            </a:r>
            <a:r>
              <a:rPr lang="tr-TR" dirty="0">
                <a:ea typeface="+mn-lt"/>
                <a:cs typeface="+mn-lt"/>
              </a:rPr>
              <a:t>, </a:t>
            </a:r>
            <a:r>
              <a:rPr lang="tr-TR" dirty="0" err="1">
                <a:ea typeface="+mn-lt"/>
                <a:cs typeface="+mn-lt"/>
              </a:rPr>
              <a:t>while</a:t>
            </a:r>
            <a:r>
              <a:rPr lang="tr-TR" dirty="0">
                <a:ea typeface="+mn-lt"/>
                <a:cs typeface="+mn-lt"/>
              </a:rPr>
              <a:t> </a:t>
            </a:r>
            <a:r>
              <a:rPr lang="tr-TR" dirty="0" err="1">
                <a:ea typeface="+mn-lt"/>
                <a:cs typeface="+mn-lt"/>
              </a:rPr>
              <a:t>many</a:t>
            </a:r>
            <a:r>
              <a:rPr lang="tr-TR" dirty="0">
                <a:ea typeface="+mn-lt"/>
                <a:cs typeface="+mn-lt"/>
              </a:rPr>
              <a:t> </a:t>
            </a:r>
            <a:r>
              <a:rPr lang="tr-TR" dirty="0" err="1">
                <a:ea typeface="+mn-lt"/>
                <a:cs typeface="+mn-lt"/>
              </a:rPr>
              <a:t>elements</a:t>
            </a:r>
            <a:r>
              <a:rPr lang="tr-TR" dirty="0">
                <a:ea typeface="+mn-lt"/>
                <a:cs typeface="+mn-lt"/>
              </a:rPr>
              <a:t> of </a:t>
            </a:r>
            <a:r>
              <a:rPr lang="tr-TR" dirty="0" err="1">
                <a:ea typeface="+mn-lt"/>
                <a:cs typeface="+mn-lt"/>
              </a:rPr>
              <a:t>technology</a:t>
            </a:r>
            <a:r>
              <a:rPr lang="tr-TR" dirty="0">
                <a:ea typeface="+mn-lt"/>
                <a:cs typeface="+mn-lt"/>
              </a:rPr>
              <a:t> </a:t>
            </a:r>
            <a:r>
              <a:rPr lang="tr-TR" dirty="0" err="1">
                <a:ea typeface="+mn-lt"/>
                <a:cs typeface="+mn-lt"/>
              </a:rPr>
              <a:t>will</a:t>
            </a:r>
            <a:r>
              <a:rPr lang="tr-TR" dirty="0">
                <a:ea typeface="+mn-lt"/>
                <a:cs typeface="+mn-lt"/>
              </a:rPr>
              <a:t> </a:t>
            </a:r>
            <a:r>
              <a:rPr lang="tr-TR" dirty="0" err="1">
                <a:ea typeface="+mn-lt"/>
                <a:cs typeface="+mn-lt"/>
              </a:rPr>
              <a:t>push</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limits</a:t>
            </a:r>
            <a:r>
              <a:rPr lang="tr-TR" dirty="0">
                <a:ea typeface="+mn-lt"/>
                <a:cs typeface="+mn-lt"/>
              </a:rPr>
              <a:t>.</a:t>
            </a:r>
            <a:endParaRPr lang="tr-TR" dirty="0"/>
          </a:p>
          <a:p>
            <a:r>
              <a:rPr lang="tr-TR" dirty="0" err="1">
                <a:ea typeface="+mn-lt"/>
                <a:cs typeface="+mn-lt"/>
              </a:rPr>
              <a:t>Metaverse</a:t>
            </a:r>
            <a:r>
              <a:rPr lang="tr-TR" dirty="0">
                <a:ea typeface="+mn-lt"/>
                <a:cs typeface="+mn-lt"/>
              </a:rPr>
              <a:t> </a:t>
            </a:r>
            <a:r>
              <a:rPr lang="tr-TR" dirty="0" err="1">
                <a:ea typeface="+mn-lt"/>
                <a:cs typeface="+mn-lt"/>
              </a:rPr>
              <a:t>providers</a:t>
            </a:r>
            <a:r>
              <a:rPr lang="tr-TR" dirty="0">
                <a:ea typeface="+mn-lt"/>
                <a:cs typeface="+mn-lt"/>
              </a:rPr>
              <a:t> </a:t>
            </a:r>
            <a:r>
              <a:rPr lang="tr-TR" dirty="0" err="1">
                <a:ea typeface="+mn-lt"/>
                <a:cs typeface="+mn-lt"/>
              </a:rPr>
              <a:t>envision</a:t>
            </a:r>
            <a:r>
              <a:rPr lang="tr-TR" dirty="0">
                <a:ea typeface="+mn-lt"/>
                <a:cs typeface="+mn-lt"/>
              </a:rPr>
              <a:t> </a:t>
            </a:r>
            <a:r>
              <a:rPr lang="tr-TR" dirty="0" err="1">
                <a:ea typeface="+mn-lt"/>
                <a:cs typeface="+mn-lt"/>
              </a:rPr>
              <a:t>their</a:t>
            </a:r>
            <a:r>
              <a:rPr lang="tr-TR" dirty="0">
                <a:ea typeface="+mn-lt"/>
                <a:cs typeface="+mn-lt"/>
              </a:rPr>
              <a:t> </a:t>
            </a:r>
            <a:r>
              <a:rPr lang="tr-TR" dirty="0" err="1">
                <a:ea typeface="+mn-lt"/>
                <a:cs typeface="+mn-lt"/>
              </a:rPr>
              <a:t>users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work</a:t>
            </a:r>
            <a:r>
              <a:rPr lang="tr-TR" dirty="0">
                <a:ea typeface="+mn-lt"/>
                <a:cs typeface="+mn-lt"/>
              </a:rPr>
              <a:t>, </a:t>
            </a:r>
            <a:r>
              <a:rPr lang="tr-TR" dirty="0" err="1">
                <a:ea typeface="+mn-lt"/>
                <a:cs typeface="+mn-lt"/>
              </a:rPr>
              <a:t>play</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stay</a:t>
            </a:r>
            <a:r>
              <a:rPr lang="tr-TR" dirty="0">
                <a:ea typeface="+mn-lt"/>
                <a:cs typeface="+mn-lt"/>
              </a:rPr>
              <a:t> </a:t>
            </a:r>
            <a:r>
              <a:rPr lang="tr-TR" dirty="0" err="1">
                <a:ea typeface="+mn-lt"/>
                <a:cs typeface="+mn-lt"/>
              </a:rPr>
              <a:t>connected</a:t>
            </a:r>
            <a:r>
              <a:rPr lang="tr-TR" dirty="0">
                <a:ea typeface="+mn-lt"/>
                <a:cs typeface="+mn-lt"/>
              </a:rPr>
              <a:t> </a:t>
            </a:r>
            <a:r>
              <a:rPr lang="tr-TR" dirty="0" err="1">
                <a:ea typeface="+mn-lt"/>
                <a:cs typeface="+mn-lt"/>
              </a:rPr>
              <a:t>during</a:t>
            </a:r>
            <a:r>
              <a:rPr lang="tr-TR" dirty="0">
                <a:ea typeface="+mn-lt"/>
                <a:cs typeface="+mn-lt"/>
              </a:rPr>
              <a:t> </a:t>
            </a:r>
            <a:r>
              <a:rPr lang="tr-TR" dirty="0" err="1">
                <a:ea typeface="+mn-lt"/>
                <a:cs typeface="+mn-lt"/>
              </a:rPr>
              <a:t>virtual</a:t>
            </a:r>
            <a:r>
              <a:rPr lang="tr-TR" dirty="0">
                <a:ea typeface="+mn-lt"/>
                <a:cs typeface="+mn-lt"/>
              </a:rPr>
              <a:t> </a:t>
            </a:r>
            <a:r>
              <a:rPr lang="tr-TR" dirty="0" err="1">
                <a:ea typeface="+mn-lt"/>
                <a:cs typeface="+mn-lt"/>
              </a:rPr>
              <a:t>world</a:t>
            </a:r>
            <a:r>
              <a:rPr lang="tr-TR" dirty="0">
                <a:ea typeface="+mn-lt"/>
                <a:cs typeface="+mn-lt"/>
              </a:rPr>
              <a:t> </a:t>
            </a:r>
            <a:r>
              <a:rPr lang="tr-TR" dirty="0" err="1">
                <a:ea typeface="+mn-lt"/>
                <a:cs typeface="+mn-lt"/>
              </a:rPr>
              <a:t>trips</a:t>
            </a:r>
            <a:r>
              <a:rPr lang="tr-TR" dirty="0">
                <a:ea typeface="+mn-lt"/>
                <a:cs typeface="+mn-lt"/>
              </a:rPr>
              <a:t> </a:t>
            </a:r>
            <a:r>
              <a:rPr lang="tr-TR" dirty="0" err="1">
                <a:ea typeface="+mn-lt"/>
                <a:cs typeface="+mn-lt"/>
              </a:rPr>
              <a:t>such</a:t>
            </a:r>
            <a:r>
              <a:rPr lang="tr-TR" dirty="0">
                <a:ea typeface="+mn-lt"/>
                <a:cs typeface="+mn-lt"/>
              </a:rPr>
              <a:t> as </a:t>
            </a:r>
            <a:r>
              <a:rPr lang="tr-TR" dirty="0" err="1">
                <a:ea typeface="+mn-lt"/>
                <a:cs typeface="+mn-lt"/>
              </a:rPr>
              <a:t>concerts</a:t>
            </a:r>
            <a:r>
              <a:rPr lang="tr-TR" dirty="0">
                <a:ea typeface="+mn-lt"/>
                <a:cs typeface="+mn-lt"/>
              </a:rPr>
              <a:t>, </a:t>
            </a:r>
            <a:r>
              <a:rPr lang="tr-TR" dirty="0" err="1">
                <a:ea typeface="+mn-lt"/>
                <a:cs typeface="+mn-lt"/>
              </a:rPr>
              <a:t>conferences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business</a:t>
            </a:r>
            <a:r>
              <a:rPr lang="tr-TR" dirty="0">
                <a:ea typeface="+mn-lt"/>
                <a:cs typeface="+mn-lt"/>
              </a:rPr>
              <a:t> </a:t>
            </a:r>
            <a:r>
              <a:rPr lang="tr-TR" dirty="0" err="1">
                <a:ea typeface="+mn-lt"/>
                <a:cs typeface="+mn-lt"/>
              </a:rPr>
              <a:t>meetings</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friends</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now</a:t>
            </a:r>
            <a:r>
              <a:rPr lang="tr-TR" dirty="0">
                <a:ea typeface="+mn-lt"/>
                <a:cs typeface="+mn-lt"/>
              </a:rPr>
              <a:t> at </a:t>
            </a:r>
            <a:r>
              <a:rPr lang="tr-TR" dirty="0" err="1">
                <a:ea typeface="+mn-lt"/>
                <a:cs typeface="+mn-lt"/>
              </a:rPr>
              <a:t>the</a:t>
            </a:r>
            <a:r>
              <a:rPr lang="tr-TR" dirty="0">
                <a:ea typeface="+mn-lt"/>
                <a:cs typeface="+mn-lt"/>
              </a:rPr>
              <a:t> </a:t>
            </a:r>
            <a:r>
              <a:rPr lang="tr-TR" dirty="0" err="1">
                <a:ea typeface="+mn-lt"/>
                <a:cs typeface="+mn-lt"/>
              </a:rPr>
              <a:t>next</a:t>
            </a:r>
            <a:r>
              <a:rPr lang="tr-TR" dirty="0">
                <a:ea typeface="+mn-lt"/>
                <a:cs typeface="+mn-lt"/>
              </a:rPr>
              <a:t> internet </a:t>
            </a:r>
            <a:r>
              <a:rPr lang="tr-TR" dirty="0" err="1">
                <a:ea typeface="+mn-lt"/>
                <a:cs typeface="+mn-lt"/>
              </a:rPr>
              <a:t>pinnacle</a:t>
            </a:r>
            <a:r>
              <a:rPr lang="tr-TR" dirty="0">
                <a:ea typeface="+mn-lt"/>
                <a:cs typeface="+mn-lt"/>
              </a:rPr>
              <a:t>,” </a:t>
            </a:r>
            <a:r>
              <a:rPr lang="tr-TR" dirty="0" err="1">
                <a:ea typeface="+mn-lt"/>
                <a:cs typeface="+mn-lt"/>
              </a:rPr>
              <a:t>Matthew</a:t>
            </a:r>
            <a:r>
              <a:rPr lang="tr-TR" dirty="0">
                <a:ea typeface="+mn-lt"/>
                <a:cs typeface="+mn-lt"/>
              </a:rPr>
              <a:t> </a:t>
            </a:r>
            <a:r>
              <a:rPr lang="tr-TR" dirty="0" err="1">
                <a:ea typeface="+mn-lt"/>
                <a:cs typeface="+mn-lt"/>
              </a:rPr>
              <a:t>Ball</a:t>
            </a:r>
            <a:r>
              <a:rPr lang="tr-TR" dirty="0">
                <a:ea typeface="+mn-lt"/>
                <a:cs typeface="+mn-lt"/>
              </a:rPr>
              <a:t>, </a:t>
            </a:r>
            <a:r>
              <a:rPr lang="tr-TR" dirty="0" err="1">
                <a:ea typeface="+mn-lt"/>
                <a:cs typeface="+mn-lt"/>
              </a:rPr>
              <a:t>managing</a:t>
            </a:r>
            <a:r>
              <a:rPr lang="tr-TR" dirty="0">
                <a:ea typeface="+mn-lt"/>
                <a:cs typeface="+mn-lt"/>
              </a:rPr>
              <a:t> partner at </a:t>
            </a:r>
            <a:r>
              <a:rPr lang="tr-TR" dirty="0" err="1">
                <a:ea typeface="+mn-lt"/>
                <a:cs typeface="+mn-lt"/>
              </a:rPr>
              <a:t>venture</a:t>
            </a:r>
            <a:r>
              <a:rPr lang="tr-TR" dirty="0">
                <a:ea typeface="+mn-lt"/>
                <a:cs typeface="+mn-lt"/>
              </a:rPr>
              <a:t> </a:t>
            </a:r>
            <a:r>
              <a:rPr lang="tr-TR" dirty="0" err="1">
                <a:ea typeface="+mn-lt"/>
                <a:cs typeface="+mn-lt"/>
              </a:rPr>
              <a:t>capital</a:t>
            </a:r>
            <a:r>
              <a:rPr lang="tr-TR" dirty="0">
                <a:ea typeface="+mn-lt"/>
                <a:cs typeface="+mn-lt"/>
              </a:rPr>
              <a:t> </a:t>
            </a:r>
            <a:r>
              <a:rPr lang="tr-TR" dirty="0" err="1">
                <a:ea typeface="+mn-lt"/>
                <a:cs typeface="+mn-lt"/>
              </a:rPr>
              <a:t>firm</a:t>
            </a:r>
            <a:r>
              <a:rPr lang="tr-TR" dirty="0">
                <a:ea typeface="+mn-lt"/>
                <a:cs typeface="+mn-lt"/>
              </a:rPr>
              <a:t> </a:t>
            </a:r>
            <a:r>
              <a:rPr lang="tr-TR" dirty="0" err="1">
                <a:ea typeface="+mn-lt"/>
                <a:cs typeface="+mn-lt"/>
              </a:rPr>
              <a:t>Epyllion</a:t>
            </a:r>
            <a:r>
              <a:rPr lang="tr-TR" dirty="0">
                <a:ea typeface="+mn-lt"/>
                <a:cs typeface="+mn-lt"/>
              </a:rPr>
              <a:t> </a:t>
            </a:r>
            <a:r>
              <a:rPr lang="tr-TR" dirty="0" err="1">
                <a:ea typeface="+mn-lt"/>
                <a:cs typeface="+mn-lt"/>
              </a:rPr>
              <a:t>Industries</a:t>
            </a:r>
            <a:r>
              <a:rPr lang="tr-TR" dirty="0">
                <a:ea typeface="+mn-lt"/>
                <a:cs typeface="+mn-lt"/>
              </a:rPr>
              <a:t>, </a:t>
            </a:r>
            <a:r>
              <a:rPr lang="tr-TR" dirty="0" err="1">
                <a:ea typeface="+mn-lt"/>
                <a:cs typeface="+mn-lt"/>
              </a:rPr>
              <a:t>wrote</a:t>
            </a:r>
            <a:r>
              <a:rPr lang="tr-TR" dirty="0">
                <a:ea typeface="+mn-lt"/>
                <a:cs typeface="+mn-lt"/>
              </a:rPr>
              <a:t> on his </a:t>
            </a:r>
            <a:r>
              <a:rPr lang="tr-TR" dirty="0" err="1">
                <a:ea typeface="+mn-lt"/>
                <a:cs typeface="+mn-lt"/>
              </a:rPr>
              <a:t>website</a:t>
            </a:r>
            <a:r>
              <a:rPr lang="tr-TR" dirty="0">
                <a:ea typeface="+mn-lt"/>
                <a:cs typeface="+mn-lt"/>
              </a:rPr>
              <a:t> in </a:t>
            </a:r>
            <a:r>
              <a:rPr lang="tr-TR" dirty="0" err="1">
                <a:ea typeface="+mn-lt"/>
                <a:cs typeface="+mn-lt"/>
              </a:rPr>
              <a:t>February</a:t>
            </a:r>
            <a:r>
              <a:rPr lang="tr-TR" dirty="0">
                <a:ea typeface="+mn-lt"/>
                <a:cs typeface="+mn-lt"/>
              </a:rPr>
              <a:t> 2021. </a:t>
            </a:r>
            <a:r>
              <a:rPr lang="tr-TR" dirty="0" err="1">
                <a:ea typeface="+mn-lt"/>
                <a:cs typeface="+mn-lt"/>
              </a:rPr>
              <a:t>said</a:t>
            </a:r>
            <a:r>
              <a:rPr lang="tr-TR" dirty="0">
                <a:ea typeface="+mn-lt"/>
                <a:cs typeface="+mn-lt"/>
              </a:rPr>
              <a:t>.</a:t>
            </a:r>
            <a:endParaRPr lang="tr-TR" dirty="0"/>
          </a:p>
          <a:p>
            <a:r>
              <a:rPr lang="tr-TR" dirty="0">
                <a:ea typeface="+mn-lt"/>
                <a:cs typeface="+mn-lt"/>
              </a:rPr>
              <a:t>Of </a:t>
            </a:r>
            <a:r>
              <a:rPr lang="tr-TR" dirty="0" err="1">
                <a:ea typeface="+mn-lt"/>
                <a:cs typeface="+mn-lt"/>
              </a:rPr>
              <a:t>course</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can't</a:t>
            </a:r>
            <a:r>
              <a:rPr lang="tr-TR" dirty="0">
                <a:ea typeface="+mn-lt"/>
                <a:cs typeface="+mn-lt"/>
              </a:rPr>
              <a:t> </a:t>
            </a:r>
            <a:r>
              <a:rPr lang="tr-TR" dirty="0" err="1">
                <a:ea typeface="+mn-lt"/>
                <a:cs typeface="+mn-lt"/>
              </a:rPr>
              <a:t>hold</a:t>
            </a:r>
            <a:r>
              <a:rPr lang="tr-TR" dirty="0">
                <a:ea typeface="+mn-lt"/>
                <a:cs typeface="+mn-lt"/>
              </a:rPr>
              <a:t> </a:t>
            </a:r>
            <a:r>
              <a:rPr lang="tr-TR" dirty="0" err="1">
                <a:ea typeface="+mn-lt"/>
                <a:cs typeface="+mn-lt"/>
              </a:rPr>
              <a:t>back</a:t>
            </a:r>
            <a:r>
              <a:rPr lang="tr-TR" dirty="0">
                <a:ea typeface="+mn-lt"/>
                <a:cs typeface="+mn-lt"/>
              </a:rPr>
              <a:t> </a:t>
            </a:r>
            <a:r>
              <a:rPr lang="tr-TR" dirty="0" err="1">
                <a:ea typeface="+mn-lt"/>
                <a:cs typeface="+mn-lt"/>
              </a:rPr>
              <a:t>because</a:t>
            </a:r>
            <a:r>
              <a:rPr lang="tr-TR" dirty="0">
                <a:ea typeface="+mn-lt"/>
                <a:cs typeface="+mn-lt"/>
              </a:rPr>
              <a:t> </a:t>
            </a:r>
            <a:r>
              <a:rPr lang="tr-TR" dirty="0" err="1">
                <a:ea typeface="+mn-lt"/>
                <a:cs typeface="+mn-lt"/>
              </a:rPr>
              <a:t>that's</a:t>
            </a:r>
            <a:r>
              <a:rPr lang="tr-TR" dirty="0">
                <a:ea typeface="+mn-lt"/>
                <a:cs typeface="+mn-lt"/>
              </a:rPr>
              <a:t> </a:t>
            </a:r>
            <a:r>
              <a:rPr lang="tr-TR" dirty="0" err="1">
                <a:ea typeface="+mn-lt"/>
                <a:cs typeface="+mn-lt"/>
              </a:rPr>
              <a:t>exactly</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world</a:t>
            </a:r>
            <a:r>
              <a:rPr lang="tr-TR" dirty="0">
                <a:ea typeface="+mn-lt"/>
                <a:cs typeface="+mn-lt"/>
              </a:rPr>
              <a:t> </a:t>
            </a:r>
            <a:r>
              <a:rPr lang="tr-TR" dirty="0" err="1">
                <a:ea typeface="+mn-lt"/>
                <a:cs typeface="+mn-lt"/>
              </a:rPr>
              <a:t>we're</a:t>
            </a:r>
            <a:r>
              <a:rPr lang="tr-TR" dirty="0">
                <a:ea typeface="+mn-lt"/>
                <a:cs typeface="+mn-lt"/>
              </a:rPr>
              <a:t> </a:t>
            </a:r>
            <a:r>
              <a:rPr lang="tr-TR" dirty="0" err="1">
                <a:ea typeface="+mn-lt"/>
                <a:cs typeface="+mn-lt"/>
              </a:rPr>
              <a:t>going</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build</a:t>
            </a:r>
            <a:r>
              <a:rPr lang="tr-TR" dirty="0">
                <a:ea typeface="+mn-lt"/>
                <a:cs typeface="+mn-lt"/>
              </a:rPr>
              <a:t>. </a:t>
            </a:r>
            <a:r>
              <a:rPr lang="tr-TR" dirty="0" err="1">
                <a:ea typeface="+mn-lt"/>
                <a:cs typeface="+mn-lt"/>
              </a:rPr>
              <a:t>They'll</a:t>
            </a:r>
            <a:r>
              <a:rPr lang="tr-TR" dirty="0">
                <a:ea typeface="+mn-lt"/>
                <a:cs typeface="+mn-lt"/>
              </a:rPr>
              <a:t> </a:t>
            </a:r>
            <a:r>
              <a:rPr lang="tr-TR" dirty="0" err="1">
                <a:ea typeface="+mn-lt"/>
                <a:cs typeface="+mn-lt"/>
              </a:rPr>
              <a:t>spend</a:t>
            </a:r>
            <a:r>
              <a:rPr lang="tr-TR" dirty="0">
                <a:ea typeface="+mn-lt"/>
                <a:cs typeface="+mn-lt"/>
              </a:rPr>
              <a:t> </a:t>
            </a:r>
            <a:r>
              <a:rPr lang="tr-TR" dirty="0" err="1">
                <a:ea typeface="+mn-lt"/>
                <a:cs typeface="+mn-lt"/>
              </a:rPr>
              <a:t>dode</a:t>
            </a:r>
            <a:r>
              <a:rPr lang="tr-TR" dirty="0">
                <a:ea typeface="+mn-lt"/>
                <a:cs typeface="+mn-lt"/>
              </a:rPr>
              <a:t> </a:t>
            </a:r>
            <a:r>
              <a:rPr lang="tr-TR" dirty="0" err="1">
                <a:ea typeface="+mn-lt"/>
                <a:cs typeface="+mn-lt"/>
              </a:rPr>
              <a:t>tokens</a:t>
            </a:r>
            <a:r>
              <a:rPr lang="tr-TR" dirty="0">
                <a:ea typeface="+mn-lt"/>
                <a:cs typeface="+mn-lt"/>
              </a:rPr>
              <a:t> </a:t>
            </a:r>
            <a:r>
              <a:rPr lang="tr-TR" dirty="0" err="1">
                <a:ea typeface="+mn-lt"/>
                <a:cs typeface="+mn-lt"/>
              </a:rPr>
              <a:t>when</a:t>
            </a:r>
            <a:r>
              <a:rPr lang="tr-TR" dirty="0">
                <a:ea typeface="+mn-lt"/>
                <a:cs typeface="+mn-lt"/>
              </a:rPr>
              <a:t> </a:t>
            </a:r>
            <a:r>
              <a:rPr lang="tr-TR" dirty="0" err="1">
                <a:ea typeface="+mn-lt"/>
                <a:cs typeface="+mn-lt"/>
              </a:rPr>
              <a:t>purchasing</a:t>
            </a:r>
            <a:r>
              <a:rPr lang="tr-TR" dirty="0">
                <a:ea typeface="+mn-lt"/>
                <a:cs typeface="+mn-lt"/>
              </a:rPr>
              <a:t> a </a:t>
            </a:r>
            <a:r>
              <a:rPr lang="tr-TR" dirty="0" err="1">
                <a:ea typeface="+mn-lt"/>
                <a:cs typeface="+mn-lt"/>
              </a:rPr>
              <a:t>real</a:t>
            </a:r>
            <a:r>
              <a:rPr lang="tr-TR" dirty="0">
                <a:ea typeface="+mn-lt"/>
                <a:cs typeface="+mn-lt"/>
              </a:rPr>
              <a:t> </a:t>
            </a:r>
            <a:r>
              <a:rPr lang="tr-TR" dirty="0" err="1">
                <a:ea typeface="+mn-lt"/>
                <a:cs typeface="+mn-lt"/>
              </a:rPr>
              <a:t>estate</a:t>
            </a:r>
            <a:r>
              <a:rPr lang="tr-TR" dirty="0">
                <a:ea typeface="+mn-lt"/>
                <a:cs typeface="+mn-lt"/>
              </a:rPr>
              <a:t> </a:t>
            </a:r>
            <a:r>
              <a:rPr lang="tr-TR" dirty="0" err="1">
                <a:ea typeface="+mn-lt"/>
                <a:cs typeface="+mn-lt"/>
              </a:rPr>
              <a:t>asset</a:t>
            </a:r>
            <a:r>
              <a:rPr lang="tr-TR" dirty="0">
                <a:ea typeface="+mn-lt"/>
                <a:cs typeface="+mn-lt"/>
              </a:rPr>
              <a:t> in </a:t>
            </a:r>
            <a:r>
              <a:rPr lang="tr-TR" dirty="0" err="1">
                <a:ea typeface="+mn-lt"/>
                <a:cs typeface="+mn-lt"/>
              </a:rPr>
              <a:t>the</a:t>
            </a:r>
            <a:r>
              <a:rPr lang="tr-TR" dirty="0">
                <a:ea typeface="+mn-lt"/>
                <a:cs typeface="+mn-lt"/>
              </a:rPr>
              <a:t> </a:t>
            </a:r>
            <a:r>
              <a:rPr lang="tr-TR" dirty="0" err="1">
                <a:ea typeface="+mn-lt"/>
                <a:cs typeface="+mn-lt"/>
              </a:rPr>
              <a:t>metaverse</a:t>
            </a:r>
            <a:r>
              <a:rPr lang="tr-TR" dirty="0">
                <a:ea typeface="+mn-lt"/>
                <a:cs typeface="+mn-lt"/>
              </a:rPr>
              <a:t>.</a:t>
            </a:r>
            <a:endParaRPr lang="tr-TR" dirty="0"/>
          </a:p>
          <a:p>
            <a:endParaRPr lang="tr-TR" dirty="0"/>
          </a:p>
        </p:txBody>
      </p:sp>
    </p:spTree>
    <p:extLst>
      <p:ext uri="{BB962C8B-B14F-4D97-AF65-F5344CB8AC3E}">
        <p14:creationId xmlns:p14="http://schemas.microsoft.com/office/powerpoint/2010/main" val="112405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03AE087C-11E2-4305-9282-D7F122FE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descr="Neon Coloured Gadgets">
            <a:extLst>
              <a:ext uri="{FF2B5EF4-FFF2-40B4-BE49-F238E27FC236}">
                <a16:creationId xmlns:a16="http://schemas.microsoft.com/office/drawing/2014/main" id="{A3CB0FC4-271E-4971-8C31-312DE1576240}"/>
              </a:ext>
            </a:extLst>
          </p:cNvPr>
          <p:cNvPicPr>
            <a:picLocks noChangeAspect="1"/>
          </p:cNvPicPr>
          <p:nvPr/>
        </p:nvPicPr>
        <p:blipFill rotWithShape="1">
          <a:blip r:embed="rId2">
            <a:alphaModFix amt="60000"/>
          </a:blip>
          <a:srcRect r="6" b="20755"/>
          <a:stretch/>
        </p:blipFill>
        <p:spPr>
          <a:xfrm>
            <a:off x="20" y="10"/>
            <a:ext cx="12188932" cy="6857990"/>
          </a:xfrm>
          <a:prstGeom prst="rect">
            <a:avLst/>
          </a:prstGeom>
        </p:spPr>
      </p:pic>
      <p:sp>
        <p:nvSpPr>
          <p:cNvPr id="2" name="Başlık 1">
            <a:extLst>
              <a:ext uri="{FF2B5EF4-FFF2-40B4-BE49-F238E27FC236}">
                <a16:creationId xmlns:a16="http://schemas.microsoft.com/office/drawing/2014/main" id="{83D6C3C7-E29B-4758-8102-55453DA5894A}"/>
              </a:ext>
            </a:extLst>
          </p:cNvPr>
          <p:cNvSpPr>
            <a:spLocks noGrp="1"/>
          </p:cNvSpPr>
          <p:nvPr>
            <p:ph type="title"/>
          </p:nvPr>
        </p:nvSpPr>
        <p:spPr>
          <a:xfrm>
            <a:off x="457200" y="668049"/>
            <a:ext cx="7685037" cy="1325563"/>
          </a:xfrm>
        </p:spPr>
        <p:txBody>
          <a:bodyPr>
            <a:normAutofit/>
          </a:bodyPr>
          <a:lstStyle/>
          <a:p>
            <a:r>
              <a:rPr lang="tr-TR">
                <a:solidFill>
                  <a:srgbClr val="FFFFFF"/>
                </a:solidFill>
              </a:rPr>
              <a:t>DODE GAMING</a:t>
            </a:r>
          </a:p>
        </p:txBody>
      </p:sp>
      <p:sp>
        <p:nvSpPr>
          <p:cNvPr id="3" name="İçerik Yer Tutucusu 2">
            <a:extLst>
              <a:ext uri="{FF2B5EF4-FFF2-40B4-BE49-F238E27FC236}">
                <a16:creationId xmlns:a16="http://schemas.microsoft.com/office/drawing/2014/main" id="{212A18C6-1DDD-4488-A5BE-A861AC183D6F}"/>
              </a:ext>
            </a:extLst>
          </p:cNvPr>
          <p:cNvSpPr>
            <a:spLocks noGrp="1"/>
          </p:cNvSpPr>
          <p:nvPr>
            <p:ph idx="1"/>
          </p:nvPr>
        </p:nvSpPr>
        <p:spPr>
          <a:xfrm>
            <a:off x="457200" y="2096713"/>
            <a:ext cx="7685037" cy="4080250"/>
          </a:xfrm>
        </p:spPr>
        <p:txBody>
          <a:bodyPr vert="horz" lIns="91440" tIns="45720" rIns="91440" bIns="45720" rtlCol="0">
            <a:normAutofit/>
          </a:bodyPr>
          <a:lstStyle/>
          <a:p>
            <a:pPr marL="0" indent="0"/>
            <a:r>
              <a:rPr lang="tr-TR">
                <a:solidFill>
                  <a:srgbClr val="FFFFFF"/>
                </a:solidFill>
                <a:ea typeface="+mn-lt"/>
                <a:cs typeface="+mn-lt"/>
              </a:rPr>
              <a:t>We will partner with the most popular game companies. Players can earn DODE cryptocurrency by playing the game.</a:t>
            </a:r>
            <a:endParaRPr lang="tr-TR">
              <a:solidFill>
                <a:srgbClr val="FFFFFF"/>
              </a:solidFill>
            </a:endParaRPr>
          </a:p>
          <a:p>
            <a:r>
              <a:rPr lang="tr-TR">
                <a:solidFill>
                  <a:srgbClr val="FFFFFF"/>
                </a:solidFill>
                <a:ea typeface="+mn-lt"/>
                <a:cs typeface="+mn-lt"/>
              </a:rPr>
              <a:t>These dodes they earn can be exchanged for another asset on DODESWAP or they can purchase products on e-commerce sites that we are partners with.</a:t>
            </a:r>
            <a:endParaRPr lang="tr-TR">
              <a:solidFill>
                <a:srgbClr val="FFFFFF"/>
              </a:solidFill>
            </a:endParaRPr>
          </a:p>
          <a:p>
            <a:endParaRPr lang="tr-TR">
              <a:solidFill>
                <a:srgbClr val="FFFFFF"/>
              </a:solidFill>
            </a:endParaRPr>
          </a:p>
        </p:txBody>
      </p:sp>
      <p:grpSp>
        <p:nvGrpSpPr>
          <p:cNvPr id="11" name="Group 10">
            <a:extLst>
              <a:ext uri="{FF2B5EF4-FFF2-40B4-BE49-F238E27FC236}">
                <a16:creationId xmlns:a16="http://schemas.microsoft.com/office/drawing/2014/main" id="{7CECCFA5-40A0-4B37-8B7B-D912C28A15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A769C0F1-62DE-46AE-9526-CBD795D1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340BA6BB-87A1-4F4A-8B9B-D7B83FE58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ECC2ADB9-B92C-4252-B47E-B41B61AFF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CC02BB26-7CE5-4FAE-A255-5DEF1B3F3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B65C1BB9-F5F2-4728-B47D-3B2F995E9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A26117A4-4B2F-495A-87A5-63E265B5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157514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Background Fill">
            <a:extLst>
              <a:ext uri="{FF2B5EF4-FFF2-40B4-BE49-F238E27FC236}">
                <a16:creationId xmlns:a16="http://schemas.microsoft.com/office/drawing/2014/main" id="{5D7D95D6-8C7A-4418-8DC3-6AB9EE15B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6" name="Color Fill">
            <a:extLst>
              <a:ext uri="{FF2B5EF4-FFF2-40B4-BE49-F238E27FC236}">
                <a16:creationId xmlns:a16="http://schemas.microsoft.com/office/drawing/2014/main" id="{90BA8E6D-8984-4DDE-8FC5-F3E6AAB00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7" name="Group 11">
            <a:extLst>
              <a:ext uri="{FF2B5EF4-FFF2-40B4-BE49-F238E27FC236}">
                <a16:creationId xmlns:a16="http://schemas.microsoft.com/office/drawing/2014/main" id="{E87D869D-11AD-41EC-9881-9809DBE9A4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7828"/>
            <a:ext cx="12188149" cy="3581965"/>
            <a:chOff x="0" y="-157828"/>
            <a:chExt cx="12188149" cy="3581965"/>
          </a:xfrm>
        </p:grpSpPr>
        <p:sp>
          <p:nvSpPr>
            <p:cNvPr id="13" name="Freeform: Shape 12">
              <a:extLst>
                <a:ext uri="{FF2B5EF4-FFF2-40B4-BE49-F238E27FC236}">
                  <a16:creationId xmlns:a16="http://schemas.microsoft.com/office/drawing/2014/main" id="{6664B9A9-6583-4C96-9737-4203BBA9C3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450" y="-2201"/>
              <a:ext cx="3036178" cy="2703712"/>
            </a:xfrm>
            <a:custGeom>
              <a:avLst/>
              <a:gdLst>
                <a:gd name="connsiteX0" fmla="*/ 0 w 3036178"/>
                <a:gd name="connsiteY0" fmla="*/ 0 h 2918688"/>
                <a:gd name="connsiteX1" fmla="*/ 2102222 w 3036178"/>
                <a:gd name="connsiteY1" fmla="*/ 0 h 2918688"/>
                <a:gd name="connsiteX2" fmla="*/ 2107640 w 3036178"/>
                <a:gd name="connsiteY2" fmla="*/ 1983 h 2918688"/>
                <a:gd name="connsiteX3" fmla="*/ 3036178 w 3036178"/>
                <a:gd name="connsiteY3" fmla="*/ 1402829 h 2918688"/>
                <a:gd name="connsiteX4" fmla="*/ 3036178 w 3036178"/>
                <a:gd name="connsiteY4" fmla="*/ 2918688 h 2918688"/>
                <a:gd name="connsiteX5" fmla="*/ 1520319 w 3036178"/>
                <a:gd name="connsiteY5" fmla="*/ 2918688 h 2918688"/>
                <a:gd name="connsiteX6" fmla="*/ 0 w 3036178"/>
                <a:gd name="connsiteY6" fmla="*/ 1398369 h 291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178" h="2918688">
                  <a:moveTo>
                    <a:pt x="0" y="0"/>
                  </a:moveTo>
                  <a:lnTo>
                    <a:pt x="2102222" y="0"/>
                  </a:lnTo>
                  <a:lnTo>
                    <a:pt x="2107640" y="1983"/>
                  </a:lnTo>
                  <a:cubicBezTo>
                    <a:pt x="2653306" y="232778"/>
                    <a:pt x="3036178" y="773085"/>
                    <a:pt x="3036178" y="1402829"/>
                  </a:cubicBezTo>
                  <a:lnTo>
                    <a:pt x="3036178" y="2918688"/>
                  </a:lnTo>
                  <a:lnTo>
                    <a:pt x="1520319" y="2918688"/>
                  </a:lnTo>
                  <a:cubicBezTo>
                    <a:pt x="680661" y="2918688"/>
                    <a:pt x="0" y="2238027"/>
                    <a:pt x="0" y="1398369"/>
                  </a:cubicBezTo>
                  <a:close/>
                </a:path>
              </a:pathLst>
            </a:custGeom>
            <a:solidFill>
              <a:schemeClr val="accent1">
                <a:alpha val="60000"/>
              </a:schemeClr>
            </a:solidFill>
            <a:ln w="9331" cap="flat">
              <a:noFill/>
              <a:prstDash val="solid"/>
              <a:miter/>
            </a:ln>
          </p:spPr>
          <p:txBody>
            <a:bodyPr rtlCol="0" anchor="ctr"/>
            <a:lstStyle/>
            <a:p>
              <a:endParaRPr lang="en-US" dirty="0"/>
            </a:p>
          </p:txBody>
        </p:sp>
        <p:sp>
          <p:nvSpPr>
            <p:cNvPr id="14" name="Graphic 18">
              <a:extLst>
                <a:ext uri="{FF2B5EF4-FFF2-40B4-BE49-F238E27FC236}">
                  <a16:creationId xmlns:a16="http://schemas.microsoft.com/office/drawing/2014/main" id="{8BD0E6C5-E02B-4ED0-AB49-84050EC73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7231231" y="-157828"/>
              <a:ext cx="1499978" cy="2467813"/>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dirty="0"/>
            </a:p>
          </p:txBody>
        </p:sp>
        <p:sp>
          <p:nvSpPr>
            <p:cNvPr id="15" name="Oval 14">
              <a:extLst>
                <a:ext uri="{FF2B5EF4-FFF2-40B4-BE49-F238E27FC236}">
                  <a16:creationId xmlns:a16="http://schemas.microsoft.com/office/drawing/2014/main" id="{31D680F0-A52F-4F95-A8C4-73CDE8EE5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7341" y="2625092"/>
              <a:ext cx="331858" cy="3087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Graphic 9">
              <a:extLst>
                <a:ext uri="{FF2B5EF4-FFF2-40B4-BE49-F238E27FC236}">
                  <a16:creationId xmlns:a16="http://schemas.microsoft.com/office/drawing/2014/main" id="{00A2F7D0-3AEA-4E06-80D8-F8E3C557F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4864408" y="1596820"/>
              <a:ext cx="1757448" cy="189718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5741D7A-D9C5-452A-B1E9-1C3E16C27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35163" y="0"/>
              <a:ext cx="2652986" cy="2721929"/>
            </a:xfrm>
            <a:custGeom>
              <a:avLst/>
              <a:gdLst>
                <a:gd name="connsiteX0" fmla="*/ 510686 w 2652986"/>
                <a:gd name="connsiteY0" fmla="*/ 0 h 2938354"/>
                <a:gd name="connsiteX1" fmla="*/ 2142300 w 2652986"/>
                <a:gd name="connsiteY1" fmla="*/ 0 h 2938354"/>
                <a:gd name="connsiteX2" fmla="*/ 2263655 w 2652986"/>
                <a:gd name="connsiteY2" fmla="*/ 121355 h 2938354"/>
                <a:gd name="connsiteX3" fmla="*/ 2263655 w 2652986"/>
                <a:gd name="connsiteY3" fmla="*/ 2001192 h 2938354"/>
                <a:gd name="connsiteX4" fmla="*/ 1326493 w 2652986"/>
                <a:gd name="connsiteY4" fmla="*/ 2938354 h 2938354"/>
                <a:gd name="connsiteX5" fmla="*/ 389331 w 2652986"/>
                <a:gd name="connsiteY5" fmla="*/ 2001192 h 2938354"/>
                <a:gd name="connsiteX6" fmla="*/ 389331 w 2652986"/>
                <a:gd name="connsiteY6" fmla="*/ 121355 h 293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2986" h="2938354">
                  <a:moveTo>
                    <a:pt x="510686" y="0"/>
                  </a:moveTo>
                  <a:lnTo>
                    <a:pt x="2142300" y="0"/>
                  </a:lnTo>
                  <a:lnTo>
                    <a:pt x="2263655" y="121355"/>
                  </a:lnTo>
                  <a:cubicBezTo>
                    <a:pt x="2782763" y="640463"/>
                    <a:pt x="2782763" y="1482084"/>
                    <a:pt x="2263655" y="2001192"/>
                  </a:cubicBezTo>
                  <a:lnTo>
                    <a:pt x="1326493" y="2938354"/>
                  </a:lnTo>
                  <a:lnTo>
                    <a:pt x="389331" y="2001192"/>
                  </a:lnTo>
                  <a:cubicBezTo>
                    <a:pt x="-129777" y="1482084"/>
                    <a:pt x="-129777" y="640463"/>
                    <a:pt x="389331" y="121355"/>
                  </a:cubicBezTo>
                  <a:close/>
                </a:path>
              </a:pathLst>
            </a:custGeom>
            <a:solidFill>
              <a:schemeClr val="accent1">
                <a:alpha val="60000"/>
              </a:schemeClr>
            </a:solidFill>
            <a:ln w="933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8A6FF43-D4C8-4BDE-ACB8-24D69F87E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9301" y="-9437"/>
              <a:ext cx="565422" cy="362873"/>
            </a:xfrm>
            <a:custGeom>
              <a:avLst/>
              <a:gdLst>
                <a:gd name="connsiteX0" fmla="*/ 15005 w 685064"/>
                <a:gd name="connsiteY0" fmla="*/ 0 h 437484"/>
                <a:gd name="connsiteX1" fmla="*/ 670059 w 685064"/>
                <a:gd name="connsiteY1" fmla="*/ 0 h 437484"/>
                <a:gd name="connsiteX2" fmla="*/ 678105 w 685064"/>
                <a:gd name="connsiteY2" fmla="*/ 25920 h 437484"/>
                <a:gd name="connsiteX3" fmla="*/ 685064 w 685064"/>
                <a:gd name="connsiteY3" fmla="*/ 94952 h 437484"/>
                <a:gd name="connsiteX4" fmla="*/ 342532 w 685064"/>
                <a:gd name="connsiteY4" fmla="*/ 437484 h 437484"/>
                <a:gd name="connsiteX5" fmla="*/ 0 w 685064"/>
                <a:gd name="connsiteY5" fmla="*/ 94952 h 437484"/>
                <a:gd name="connsiteX6" fmla="*/ 6959 w 685064"/>
                <a:gd name="connsiteY6" fmla="*/ 25920 h 43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064" h="437484">
                  <a:moveTo>
                    <a:pt x="15005" y="0"/>
                  </a:moveTo>
                  <a:lnTo>
                    <a:pt x="670059" y="0"/>
                  </a:lnTo>
                  <a:lnTo>
                    <a:pt x="678105" y="25920"/>
                  </a:lnTo>
                  <a:cubicBezTo>
                    <a:pt x="682668" y="48218"/>
                    <a:pt x="685064" y="71305"/>
                    <a:pt x="685064" y="94952"/>
                  </a:cubicBezTo>
                  <a:cubicBezTo>
                    <a:pt x="685064" y="284127"/>
                    <a:pt x="531708" y="437484"/>
                    <a:pt x="342532" y="437484"/>
                  </a:cubicBezTo>
                  <a:cubicBezTo>
                    <a:pt x="153357" y="437484"/>
                    <a:pt x="0" y="284127"/>
                    <a:pt x="0" y="94952"/>
                  </a:cubicBezTo>
                  <a:cubicBezTo>
                    <a:pt x="0" y="71305"/>
                    <a:pt x="2397" y="48218"/>
                    <a:pt x="6959" y="2592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20C0DE20-55CA-4075-A692-CAF74A2FFC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599716"/>
              <a:ext cx="881815" cy="2082566"/>
            </a:xfrm>
            <a:custGeom>
              <a:avLst/>
              <a:gdLst>
                <a:gd name="connsiteX0" fmla="*/ 144257 w 881815"/>
                <a:gd name="connsiteY0" fmla="*/ 0 h 2248154"/>
                <a:gd name="connsiteX1" fmla="*/ 881815 w 881815"/>
                <a:gd name="connsiteY1" fmla="*/ 1124078 h 2248154"/>
                <a:gd name="connsiteX2" fmla="*/ 144257 w 881815"/>
                <a:gd name="connsiteY2" fmla="*/ 2248154 h 2248154"/>
                <a:gd name="connsiteX3" fmla="*/ 29014 w 881815"/>
                <a:gd name="connsiteY3" fmla="*/ 2159817 h 2248154"/>
                <a:gd name="connsiteX4" fmla="*/ 0 w 881815"/>
                <a:gd name="connsiteY4" fmla="*/ 2135215 h 2248154"/>
                <a:gd name="connsiteX5" fmla="*/ 0 w 881815"/>
                <a:gd name="connsiteY5" fmla="*/ 112940 h 2248154"/>
                <a:gd name="connsiteX6" fmla="*/ 29014 w 881815"/>
                <a:gd name="connsiteY6" fmla="*/ 88337 h 2248154"/>
                <a:gd name="connsiteX7" fmla="*/ 144257 w 881815"/>
                <a:gd name="connsiteY7" fmla="*/ 0 h 224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815" h="2248154">
                  <a:moveTo>
                    <a:pt x="144257" y="0"/>
                  </a:moveTo>
                  <a:cubicBezTo>
                    <a:pt x="144257" y="0"/>
                    <a:pt x="881815" y="503276"/>
                    <a:pt x="881815" y="1124078"/>
                  </a:cubicBezTo>
                  <a:cubicBezTo>
                    <a:pt x="881815" y="1744879"/>
                    <a:pt x="144257" y="2248154"/>
                    <a:pt x="144257" y="2248154"/>
                  </a:cubicBezTo>
                  <a:cubicBezTo>
                    <a:pt x="144257" y="2248154"/>
                    <a:pt x="98160" y="2216700"/>
                    <a:pt x="29014" y="2159817"/>
                  </a:cubicBezTo>
                  <a:lnTo>
                    <a:pt x="0" y="2135215"/>
                  </a:lnTo>
                  <a:lnTo>
                    <a:pt x="0" y="112940"/>
                  </a:lnTo>
                  <a:lnTo>
                    <a:pt x="29014" y="88337"/>
                  </a:lnTo>
                  <a:cubicBezTo>
                    <a:pt x="98160" y="31455"/>
                    <a:pt x="144257" y="0"/>
                    <a:pt x="144257" y="0"/>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180D400-9C91-4079-A452-CA8E9D31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10511" y="0"/>
              <a:ext cx="1897186" cy="1556485"/>
            </a:xfrm>
            <a:custGeom>
              <a:avLst/>
              <a:gdLst>
                <a:gd name="connsiteX0" fmla="*/ 352540 w 1897186"/>
                <a:gd name="connsiteY0" fmla="*/ 0 h 1680243"/>
                <a:gd name="connsiteX1" fmla="*/ 1897186 w 1897186"/>
                <a:gd name="connsiteY1" fmla="*/ 0 h 1680243"/>
                <a:gd name="connsiteX2" fmla="*/ 1897186 w 1897186"/>
                <a:gd name="connsiteY2" fmla="*/ 730258 h 1680243"/>
                <a:gd name="connsiteX3" fmla="*/ 947200 w 1897186"/>
                <a:gd name="connsiteY3" fmla="*/ 1680243 h 1680243"/>
                <a:gd name="connsiteX4" fmla="*/ 0 w 1897186"/>
                <a:gd name="connsiteY4" fmla="*/ 1680243 h 1680243"/>
                <a:gd name="connsiteX5" fmla="*/ 0 w 1897186"/>
                <a:gd name="connsiteY5" fmla="*/ 733044 h 1680243"/>
                <a:gd name="connsiteX6" fmla="*/ 278243 w 1897186"/>
                <a:gd name="connsiteY6" fmla="*/ 61300 h 168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7186" h="1680243">
                  <a:moveTo>
                    <a:pt x="352540" y="0"/>
                  </a:moveTo>
                  <a:lnTo>
                    <a:pt x="1897186" y="0"/>
                  </a:lnTo>
                  <a:lnTo>
                    <a:pt x="1897186" y="730258"/>
                  </a:lnTo>
                  <a:cubicBezTo>
                    <a:pt x="1897186" y="1254926"/>
                    <a:pt x="1471868" y="1680243"/>
                    <a:pt x="947200" y="1680243"/>
                  </a:cubicBezTo>
                  <a:lnTo>
                    <a:pt x="0" y="1680243"/>
                  </a:lnTo>
                  <a:lnTo>
                    <a:pt x="0" y="733044"/>
                  </a:lnTo>
                  <a:cubicBezTo>
                    <a:pt x="0" y="470710"/>
                    <a:pt x="106330" y="233213"/>
                    <a:pt x="278243" y="6130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9" name="Graphic 9">
              <a:extLst>
                <a:ext uri="{FF2B5EF4-FFF2-40B4-BE49-F238E27FC236}">
                  <a16:creationId xmlns:a16="http://schemas.microsoft.com/office/drawing/2014/main" id="{6EBDFECC-F581-4CFA-83E5-852880465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275624" y="-2202"/>
              <a:ext cx="2710066" cy="2518121"/>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61488D7-F99D-4C24-B0B6-C37BAEAC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71668" y="0"/>
              <a:ext cx="2179975" cy="2554849"/>
            </a:xfrm>
            <a:custGeom>
              <a:avLst/>
              <a:gdLst>
                <a:gd name="connsiteX0" fmla="*/ 588462 w 2179975"/>
                <a:gd name="connsiteY0" fmla="*/ 0 h 2554849"/>
                <a:gd name="connsiteX1" fmla="*/ 1591515 w 2179975"/>
                <a:gd name="connsiteY1" fmla="*/ 0 h 2554849"/>
                <a:gd name="connsiteX2" fmla="*/ 1860060 w 2179975"/>
                <a:gd name="connsiteY2" fmla="*/ 265589 h 2554849"/>
                <a:gd name="connsiteX3" fmla="*/ 1860060 w 2179975"/>
                <a:gd name="connsiteY3" fmla="*/ 1793256 h 2554849"/>
                <a:gd name="connsiteX4" fmla="*/ 1089989 w 2179975"/>
                <a:gd name="connsiteY4" fmla="*/ 2554849 h 2554849"/>
                <a:gd name="connsiteX5" fmla="*/ 319917 w 2179975"/>
                <a:gd name="connsiteY5" fmla="*/ 1793256 h 2554849"/>
                <a:gd name="connsiteX6" fmla="*/ 319917 w 2179975"/>
                <a:gd name="connsiteY6" fmla="*/ 265589 h 25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9975" h="2554849">
                  <a:moveTo>
                    <a:pt x="588462" y="0"/>
                  </a:moveTo>
                  <a:lnTo>
                    <a:pt x="1591515" y="0"/>
                  </a:lnTo>
                  <a:lnTo>
                    <a:pt x="1860060" y="265589"/>
                  </a:lnTo>
                  <a:cubicBezTo>
                    <a:pt x="2286614" y="687448"/>
                    <a:pt x="2286614" y="1371398"/>
                    <a:pt x="1860060" y="1793256"/>
                  </a:cubicBezTo>
                  <a:lnTo>
                    <a:pt x="1089989" y="2554849"/>
                  </a:lnTo>
                  <a:lnTo>
                    <a:pt x="319917" y="1793256"/>
                  </a:lnTo>
                  <a:cubicBezTo>
                    <a:pt x="-106638" y="1371398"/>
                    <a:pt x="-106638" y="687448"/>
                    <a:pt x="319917" y="265589"/>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grpSp>
      <p:sp>
        <p:nvSpPr>
          <p:cNvPr id="24" name="Texture">
            <a:extLst>
              <a:ext uri="{FF2B5EF4-FFF2-40B4-BE49-F238E27FC236}">
                <a16:creationId xmlns:a16="http://schemas.microsoft.com/office/drawing/2014/main" id="{498E76D5-F7FA-4D66-9338-9BE379BD3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Başlık 1">
            <a:extLst>
              <a:ext uri="{FF2B5EF4-FFF2-40B4-BE49-F238E27FC236}">
                <a16:creationId xmlns:a16="http://schemas.microsoft.com/office/drawing/2014/main" id="{FC5D7417-C799-4FF5-8E28-E40C5D76980C}"/>
              </a:ext>
            </a:extLst>
          </p:cNvPr>
          <p:cNvSpPr>
            <a:spLocks noGrp="1"/>
          </p:cNvSpPr>
          <p:nvPr>
            <p:ph type="title"/>
          </p:nvPr>
        </p:nvSpPr>
        <p:spPr>
          <a:xfrm>
            <a:off x="457200" y="3668776"/>
            <a:ext cx="6234525" cy="2549144"/>
          </a:xfrm>
        </p:spPr>
        <p:txBody>
          <a:bodyPr anchor="t">
            <a:normAutofit/>
          </a:bodyPr>
          <a:lstStyle/>
          <a:p>
            <a:r>
              <a:rPr lang="tr-TR" dirty="0">
                <a:ea typeface="+mj-lt"/>
                <a:cs typeface="+mj-lt"/>
              </a:rPr>
              <a:t>E-COMMERCE</a:t>
            </a:r>
            <a:endParaRPr lang="tr-TR" dirty="0"/>
          </a:p>
        </p:txBody>
      </p:sp>
      <p:sp>
        <p:nvSpPr>
          <p:cNvPr id="3" name="İçerik Yer Tutucusu 2">
            <a:extLst>
              <a:ext uri="{FF2B5EF4-FFF2-40B4-BE49-F238E27FC236}">
                <a16:creationId xmlns:a16="http://schemas.microsoft.com/office/drawing/2014/main" id="{4D04F3A6-C039-4677-9779-7E20CD1A448A}"/>
              </a:ext>
            </a:extLst>
          </p:cNvPr>
          <p:cNvSpPr>
            <a:spLocks noGrp="1"/>
          </p:cNvSpPr>
          <p:nvPr>
            <p:ph idx="1"/>
          </p:nvPr>
        </p:nvSpPr>
        <p:spPr>
          <a:xfrm>
            <a:off x="6853136" y="3668776"/>
            <a:ext cx="4896904" cy="2549144"/>
          </a:xfrm>
        </p:spPr>
        <p:txBody>
          <a:bodyPr vert="horz" lIns="91440" tIns="45720" rIns="91440" bIns="45720" rtlCol="0" anchor="t">
            <a:normAutofit/>
          </a:bodyPr>
          <a:lstStyle/>
          <a:p>
            <a:r>
              <a:rPr lang="tr-TR" dirty="0">
                <a:ea typeface="+mn-lt"/>
                <a:cs typeface="+mn-lt"/>
              </a:rPr>
              <a:t>E-</a:t>
            </a:r>
            <a:r>
              <a:rPr lang="tr-TR" dirty="0" err="1">
                <a:ea typeface="+mn-lt"/>
                <a:cs typeface="+mn-lt"/>
              </a:rPr>
              <a:t>commerce</a:t>
            </a:r>
            <a:r>
              <a:rPr lang="tr-TR" dirty="0">
                <a:ea typeface="+mn-lt"/>
                <a:cs typeface="+mn-lt"/>
              </a:rPr>
              <a:t> is </a:t>
            </a:r>
            <a:r>
              <a:rPr lang="tr-TR" dirty="0" err="1">
                <a:ea typeface="+mn-lt"/>
                <a:cs typeface="+mn-lt"/>
              </a:rPr>
              <a:t>the</a:t>
            </a:r>
            <a:r>
              <a:rPr lang="tr-TR" dirty="0">
                <a:ea typeface="+mn-lt"/>
                <a:cs typeface="+mn-lt"/>
              </a:rPr>
              <a:t> </a:t>
            </a:r>
            <a:r>
              <a:rPr lang="tr-TR" dirty="0" err="1">
                <a:ea typeface="+mn-lt"/>
                <a:cs typeface="+mn-lt"/>
              </a:rPr>
              <a:t>method</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people</a:t>
            </a:r>
            <a:r>
              <a:rPr lang="tr-TR" dirty="0">
                <a:ea typeface="+mn-lt"/>
                <a:cs typeface="+mn-lt"/>
              </a:rPr>
              <a:t> can </a:t>
            </a:r>
            <a:r>
              <a:rPr lang="tr-TR" dirty="0" err="1">
                <a:ea typeface="+mn-lt"/>
                <a:cs typeface="+mn-lt"/>
              </a:rPr>
              <a:t>choose</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its</a:t>
            </a:r>
            <a:r>
              <a:rPr lang="tr-TR" dirty="0">
                <a:ea typeface="+mn-lt"/>
                <a:cs typeface="+mn-lt"/>
              </a:rPr>
              <a:t> </a:t>
            </a:r>
            <a:r>
              <a:rPr lang="tr-TR" dirty="0" err="1">
                <a:ea typeface="+mn-lt"/>
                <a:cs typeface="+mn-lt"/>
              </a:rPr>
              <a:t>many</a:t>
            </a:r>
            <a:r>
              <a:rPr lang="tr-TR" dirty="0">
                <a:ea typeface="+mn-lt"/>
                <a:cs typeface="+mn-lt"/>
              </a:rPr>
              <a:t> </a:t>
            </a:r>
            <a:r>
              <a:rPr lang="tr-TR" dirty="0" err="1">
                <a:ea typeface="+mn-lt"/>
                <a:cs typeface="+mn-lt"/>
              </a:rPr>
              <a:t>conveniences</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will</a:t>
            </a:r>
            <a:r>
              <a:rPr lang="tr-TR" dirty="0">
                <a:ea typeface="+mn-lt"/>
                <a:cs typeface="+mn-lt"/>
              </a:rPr>
              <a:t> </a:t>
            </a:r>
            <a:r>
              <a:rPr lang="tr-TR" dirty="0" err="1">
                <a:ea typeface="+mn-lt"/>
                <a:cs typeface="+mn-lt"/>
              </a:rPr>
              <a:t>have</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own</a:t>
            </a:r>
            <a:r>
              <a:rPr lang="tr-TR" dirty="0">
                <a:ea typeface="+mn-lt"/>
                <a:cs typeface="+mn-lt"/>
              </a:rPr>
              <a:t> e-</a:t>
            </a:r>
            <a:r>
              <a:rPr lang="tr-TR" dirty="0" err="1">
                <a:ea typeface="+mn-lt"/>
                <a:cs typeface="+mn-lt"/>
              </a:rPr>
              <a:t>commerce</a:t>
            </a:r>
            <a:r>
              <a:rPr lang="tr-TR" dirty="0">
                <a:ea typeface="+mn-lt"/>
                <a:cs typeface="+mn-lt"/>
              </a:rPr>
              <a:t> </a:t>
            </a:r>
            <a:r>
              <a:rPr lang="tr-TR" dirty="0" err="1">
                <a:ea typeface="+mn-lt"/>
                <a:cs typeface="+mn-lt"/>
              </a:rPr>
              <a:t>website</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users</a:t>
            </a:r>
            <a:r>
              <a:rPr lang="tr-TR" dirty="0">
                <a:ea typeface="+mn-lt"/>
                <a:cs typeface="+mn-lt"/>
              </a:rPr>
              <a:t> </a:t>
            </a:r>
            <a:r>
              <a:rPr lang="tr-TR" dirty="0" err="1">
                <a:ea typeface="+mn-lt"/>
                <a:cs typeface="+mn-lt"/>
              </a:rPr>
              <a:t>will</a:t>
            </a:r>
            <a:r>
              <a:rPr lang="tr-TR" dirty="0">
                <a:ea typeface="+mn-lt"/>
                <a:cs typeface="+mn-lt"/>
              </a:rPr>
              <a:t> be </a:t>
            </a:r>
            <a:r>
              <a:rPr lang="tr-TR" dirty="0" err="1">
                <a:ea typeface="+mn-lt"/>
                <a:cs typeface="+mn-lt"/>
              </a:rPr>
              <a:t>able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use</a:t>
            </a:r>
            <a:r>
              <a:rPr lang="tr-TR" dirty="0">
                <a:ea typeface="+mn-lt"/>
                <a:cs typeface="+mn-lt"/>
              </a:rPr>
              <a:t> </a:t>
            </a:r>
            <a:r>
              <a:rPr lang="tr-TR" dirty="0" err="1">
                <a:ea typeface="+mn-lt"/>
                <a:cs typeface="+mn-lt"/>
              </a:rPr>
              <a:t>dode</a:t>
            </a:r>
            <a:r>
              <a:rPr lang="tr-TR" dirty="0">
                <a:ea typeface="+mn-lt"/>
                <a:cs typeface="+mn-lt"/>
              </a:rPr>
              <a:t> </a:t>
            </a:r>
            <a:r>
              <a:rPr lang="tr-TR" dirty="0" err="1">
                <a:ea typeface="+mn-lt"/>
                <a:cs typeface="+mn-lt"/>
              </a:rPr>
              <a:t>tokens</a:t>
            </a:r>
            <a:r>
              <a:rPr lang="tr-TR" dirty="0">
                <a:ea typeface="+mn-lt"/>
                <a:cs typeface="+mn-lt"/>
              </a:rPr>
              <a:t> </a:t>
            </a:r>
            <a:r>
              <a:rPr lang="tr-TR" dirty="0" err="1">
                <a:ea typeface="+mn-lt"/>
                <a:cs typeface="+mn-lt"/>
              </a:rPr>
              <a:t>while</a:t>
            </a:r>
            <a:r>
              <a:rPr lang="tr-TR" dirty="0">
                <a:ea typeface="+mn-lt"/>
                <a:cs typeface="+mn-lt"/>
              </a:rPr>
              <a:t> </a:t>
            </a:r>
            <a:r>
              <a:rPr lang="tr-TR" dirty="0" err="1">
                <a:ea typeface="+mn-lt"/>
                <a:cs typeface="+mn-lt"/>
              </a:rPr>
              <a:t>purchasing</a:t>
            </a:r>
            <a:r>
              <a:rPr lang="tr-TR" dirty="0">
                <a:ea typeface="+mn-lt"/>
                <a:cs typeface="+mn-lt"/>
              </a:rPr>
              <a:t> </a:t>
            </a:r>
            <a:r>
              <a:rPr lang="tr-TR" dirty="0" err="1">
                <a:ea typeface="+mn-lt"/>
                <a:cs typeface="+mn-lt"/>
              </a:rPr>
              <a:t>products</a:t>
            </a:r>
            <a:r>
              <a:rPr lang="tr-TR" dirty="0">
                <a:ea typeface="+mn-lt"/>
                <a:cs typeface="+mn-lt"/>
              </a:rPr>
              <a:t> on </a:t>
            </a:r>
            <a:r>
              <a:rPr lang="tr-TR" dirty="0" err="1">
                <a:ea typeface="+mn-lt"/>
                <a:cs typeface="+mn-lt"/>
              </a:rPr>
              <a:t>this</a:t>
            </a:r>
            <a:r>
              <a:rPr lang="tr-TR" dirty="0">
                <a:ea typeface="+mn-lt"/>
                <a:cs typeface="+mn-lt"/>
              </a:rPr>
              <a:t> site.</a:t>
            </a:r>
            <a:endParaRPr lang="tr-TR" dirty="0"/>
          </a:p>
        </p:txBody>
      </p:sp>
    </p:spTree>
    <p:extLst>
      <p:ext uri="{BB962C8B-B14F-4D97-AF65-F5344CB8AC3E}">
        <p14:creationId xmlns:p14="http://schemas.microsoft.com/office/powerpoint/2010/main" val="3051708524"/>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2.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Words>
  <Application>Microsoft Office PowerPoint</Application>
  <PresentationFormat>Geniş ekran</PresentationFormat>
  <Paragraphs>1</Paragraphs>
  <Slides>17</Slides>
  <Notes>1</Notes>
  <HiddenSlides>1</HiddenSlides>
  <MMClips>0</MMClips>
  <ScaleCrop>false</ScaleCrop>
  <HeadingPairs>
    <vt:vector size="4" baseType="variant">
      <vt:variant>
        <vt:lpstr>Tema</vt:lpstr>
      </vt:variant>
      <vt:variant>
        <vt:i4>1</vt:i4>
      </vt:variant>
      <vt:variant>
        <vt:lpstr>Slayt Başlıkları</vt:lpstr>
      </vt:variant>
      <vt:variant>
        <vt:i4>17</vt:i4>
      </vt:variant>
    </vt:vector>
  </HeadingPairs>
  <TitlesOfParts>
    <vt:vector size="18" baseType="lpstr">
      <vt:lpstr>TropicVTI</vt:lpstr>
      <vt:lpstr>DROPYDOGE </vt:lpstr>
      <vt:lpstr>DROPYDOGE</vt:lpstr>
      <vt:lpstr>5 OUR MAIN GOALS</vt:lpstr>
      <vt:lpstr>DODESWAP</vt:lpstr>
      <vt:lpstr>DODESALE</vt:lpstr>
      <vt:lpstr>DODE NFT</vt:lpstr>
      <vt:lpstr>DODE METAVERSE</vt:lpstr>
      <vt:lpstr>DODE GAMING</vt:lpstr>
      <vt:lpstr>E-COMMERCE</vt:lpstr>
      <vt:lpstr>TOKEN</vt:lpstr>
      <vt:lpstr>DODE PRESALE</vt:lpstr>
      <vt:lpstr>DODE ROADMAP</vt:lpstr>
      <vt:lpstr>                V2</vt:lpstr>
      <vt:lpstr>                    V3</vt:lpstr>
      <vt:lpstr>                  V4</vt:lpstr>
      <vt:lpstr>                 V5</vt:lpstr>
      <vt:lpstr>OUR COMMUNICATION CHANNELS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146</cp:revision>
  <dcterms:created xsi:type="dcterms:W3CDTF">2022-03-03T20:50:21Z</dcterms:created>
  <dcterms:modified xsi:type="dcterms:W3CDTF">2022-03-03T22:12:01Z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